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2"/>
  </p:notesMasterIdLst>
  <p:sldIdLst>
    <p:sldId id="256" r:id="rId2"/>
    <p:sldId id="257" r:id="rId3"/>
    <p:sldId id="314" r:id="rId4"/>
    <p:sldId id="258" r:id="rId5"/>
    <p:sldId id="268" r:id="rId6"/>
    <p:sldId id="270" r:id="rId7"/>
    <p:sldId id="269" r:id="rId8"/>
    <p:sldId id="288" r:id="rId9"/>
    <p:sldId id="287" r:id="rId10"/>
    <p:sldId id="282" r:id="rId11"/>
    <p:sldId id="283" r:id="rId12"/>
    <p:sldId id="285" r:id="rId13"/>
    <p:sldId id="284" r:id="rId14"/>
    <p:sldId id="289" r:id="rId15"/>
    <p:sldId id="290" r:id="rId16"/>
    <p:sldId id="271" r:id="rId17"/>
    <p:sldId id="278" r:id="rId18"/>
    <p:sldId id="279" r:id="rId19"/>
    <p:sldId id="281" r:id="rId20"/>
    <p:sldId id="280" r:id="rId21"/>
    <p:sldId id="273" r:id="rId22"/>
    <p:sldId id="299" r:id="rId23"/>
    <p:sldId id="298" r:id="rId24"/>
    <p:sldId id="292" r:id="rId25"/>
    <p:sldId id="304" r:id="rId26"/>
    <p:sldId id="306" r:id="rId27"/>
    <p:sldId id="305" r:id="rId28"/>
    <p:sldId id="300" r:id="rId29"/>
    <p:sldId id="301" r:id="rId30"/>
    <p:sldId id="291" r:id="rId31"/>
    <p:sldId id="293" r:id="rId32"/>
    <p:sldId id="295" r:id="rId33"/>
    <p:sldId id="297" r:id="rId34"/>
    <p:sldId id="303" r:id="rId35"/>
    <p:sldId id="307" r:id="rId36"/>
    <p:sldId id="308" r:id="rId37"/>
    <p:sldId id="276" r:id="rId38"/>
    <p:sldId id="274" r:id="rId39"/>
    <p:sldId id="275" r:id="rId40"/>
    <p:sldId id="309" r:id="rId41"/>
    <p:sldId id="277" r:id="rId42"/>
    <p:sldId id="302" r:id="rId43"/>
    <p:sldId id="265" r:id="rId44"/>
    <p:sldId id="266" r:id="rId45"/>
    <p:sldId id="312" r:id="rId46"/>
    <p:sldId id="311" r:id="rId47"/>
    <p:sldId id="313" r:id="rId48"/>
    <p:sldId id="267" r:id="rId49"/>
    <p:sldId id="310" r:id="rId50"/>
    <p:sldId id="260" r:id="rId51"/>
  </p:sldIdLst>
  <p:sldSz cx="12192000" cy="6858000"/>
  <p:notesSz cx="6858000" cy="9144000"/>
  <p:embeddedFontLst>
    <p:embeddedFont>
      <p:font typeface="Aptos Narrow" panose="020B0004020202020204" pitchFamily="34" charset="0"/>
      <p:regular r:id="rId53"/>
      <p:bold r:id="rId54"/>
      <p:italic r:id="rId55"/>
      <p:boldItalic r:id="rId56"/>
    </p:embeddedFont>
    <p:embeddedFont>
      <p:font typeface="Montserrat ExtraBold" panose="00000900000000000000" pitchFamily="50" charset="0"/>
      <p:bold r:id="rId57"/>
      <p:italic r:id="rId58"/>
      <p:boldItalic r:id="rId59"/>
    </p:embeddedFont>
    <p:embeddedFont>
      <p:font typeface="Roboto" panose="02000000000000000000" pitchFamily="2" charset="0"/>
      <p:regular r:id="rId60"/>
      <p:bold r:id="rId61"/>
      <p:italic r:id="rId62"/>
      <p:boldItalic r:id="rId63"/>
    </p:embeddedFont>
    <p:embeddedFont>
      <p:font typeface="Roboto Medium" panose="02000000000000000000" pitchFamily="2" charset="0"/>
      <p:regular r:id="rId64"/>
      <p: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F5342-9CB2-4EE6-A2E7-DCB831E02C4F}" v="308" dt="2024-06-11T05:41:33.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3164" autoAdjust="0"/>
  </p:normalViewPr>
  <p:slideViewPr>
    <p:cSldViewPr snapToGrid="0" snapToObjects="1">
      <p:cViewPr>
        <p:scale>
          <a:sx n="70" d="100"/>
          <a:sy n="70" d="100"/>
        </p:scale>
        <p:origin x="509" y="182"/>
      </p:cViewPr>
      <p:guideLst/>
    </p:cSldViewPr>
  </p:slideViewPr>
  <p:outlineViewPr>
    <p:cViewPr>
      <p:scale>
        <a:sx n="33" d="100"/>
        <a:sy n="33" d="100"/>
      </p:scale>
      <p:origin x="0" y="-1541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Blundell" userId="60be3811-9603-44c9-8196-c677dca5006c" providerId="ADAL" clId="{1AAF5342-9CB2-4EE6-A2E7-DCB831E02C4F}"/>
    <pc:docChg chg="undo custSel addSld delSld modSld sldOrd">
      <pc:chgData name="Jonathan Blundell" userId="60be3811-9603-44c9-8196-c677dca5006c" providerId="ADAL" clId="{1AAF5342-9CB2-4EE6-A2E7-DCB831E02C4F}" dt="2024-06-11T05:42:49.433" v="8477" actId="20577"/>
      <pc:docMkLst>
        <pc:docMk/>
      </pc:docMkLst>
      <pc:sldChg chg="modSp mod">
        <pc:chgData name="Jonathan Blundell" userId="60be3811-9603-44c9-8196-c677dca5006c" providerId="ADAL" clId="{1AAF5342-9CB2-4EE6-A2E7-DCB831E02C4F}" dt="2024-06-11T04:40:25.546" v="6310" actId="20577"/>
        <pc:sldMkLst>
          <pc:docMk/>
          <pc:sldMk cId="1257402080" sldId="256"/>
        </pc:sldMkLst>
        <pc:spChg chg="mod">
          <ac:chgData name="Jonathan Blundell" userId="60be3811-9603-44c9-8196-c677dca5006c" providerId="ADAL" clId="{1AAF5342-9CB2-4EE6-A2E7-DCB831E02C4F}" dt="2024-06-11T04:40:01.213" v="6295" actId="20577"/>
          <ac:spMkLst>
            <pc:docMk/>
            <pc:sldMk cId="1257402080" sldId="256"/>
            <ac:spMk id="2" creationId="{FE15C5BD-F253-8440-A39E-1B94457A8DC2}"/>
          </ac:spMkLst>
        </pc:spChg>
        <pc:spChg chg="mod">
          <ac:chgData name="Jonathan Blundell" userId="60be3811-9603-44c9-8196-c677dca5006c" providerId="ADAL" clId="{1AAF5342-9CB2-4EE6-A2E7-DCB831E02C4F}" dt="2024-06-11T04:40:25.546" v="6310" actId="20577"/>
          <ac:spMkLst>
            <pc:docMk/>
            <pc:sldMk cId="1257402080" sldId="256"/>
            <ac:spMk id="3" creationId="{5B828294-B5B5-874E-A4D4-70A1E8A0CCA5}"/>
          </ac:spMkLst>
        </pc:spChg>
      </pc:sldChg>
      <pc:sldChg chg="addSp modSp mod">
        <pc:chgData name="Jonathan Blundell" userId="60be3811-9603-44c9-8196-c677dca5006c" providerId="ADAL" clId="{1AAF5342-9CB2-4EE6-A2E7-DCB831E02C4F}" dt="2024-06-11T05:40:20.552" v="8435" actId="207"/>
        <pc:sldMkLst>
          <pc:docMk/>
          <pc:sldMk cId="2713182180" sldId="257"/>
        </pc:sldMkLst>
        <pc:spChg chg="add mod">
          <ac:chgData name="Jonathan Blundell" userId="60be3811-9603-44c9-8196-c677dca5006c" providerId="ADAL" clId="{1AAF5342-9CB2-4EE6-A2E7-DCB831E02C4F}" dt="2024-06-11T05:39:59.024" v="8434" actId="20577"/>
          <ac:spMkLst>
            <pc:docMk/>
            <pc:sldMk cId="2713182180" sldId="257"/>
            <ac:spMk id="2" creationId="{EAAE78A5-7BA0-F9CE-38CF-3D812D7B36B0}"/>
          </ac:spMkLst>
        </pc:spChg>
        <pc:spChg chg="mod">
          <ac:chgData name="Jonathan Blundell" userId="60be3811-9603-44c9-8196-c677dca5006c" providerId="ADAL" clId="{1AAF5342-9CB2-4EE6-A2E7-DCB831E02C4F}" dt="2024-06-10T04:14:42.149" v="5899" actId="20577"/>
          <ac:spMkLst>
            <pc:docMk/>
            <pc:sldMk cId="2713182180" sldId="257"/>
            <ac:spMk id="5" creationId="{14A37904-D096-2C66-792E-D40C8094BF11}"/>
          </ac:spMkLst>
        </pc:spChg>
        <pc:spChg chg="mod">
          <ac:chgData name="Jonathan Blundell" userId="60be3811-9603-44c9-8196-c677dca5006c" providerId="ADAL" clId="{1AAF5342-9CB2-4EE6-A2E7-DCB831E02C4F}" dt="2024-06-11T05:40:20.552" v="8435" actId="207"/>
          <ac:spMkLst>
            <pc:docMk/>
            <pc:sldMk cId="2713182180" sldId="257"/>
            <ac:spMk id="6" creationId="{77576A62-2CC1-79D7-33CA-E5D3C4DDD1B3}"/>
          </ac:spMkLst>
        </pc:spChg>
      </pc:sldChg>
      <pc:sldChg chg="modSp modAnim">
        <pc:chgData name="Jonathan Blundell" userId="60be3811-9603-44c9-8196-c677dca5006c" providerId="ADAL" clId="{1AAF5342-9CB2-4EE6-A2E7-DCB831E02C4F}" dt="2024-06-09T05:04:37.891" v="5110" actId="20577"/>
        <pc:sldMkLst>
          <pc:docMk/>
          <pc:sldMk cId="1868197624" sldId="258"/>
        </pc:sldMkLst>
        <pc:spChg chg="mod">
          <ac:chgData name="Jonathan Blundell" userId="60be3811-9603-44c9-8196-c677dca5006c" providerId="ADAL" clId="{1AAF5342-9CB2-4EE6-A2E7-DCB831E02C4F}" dt="2024-06-09T05:04:37.891" v="5110" actId="20577"/>
          <ac:spMkLst>
            <pc:docMk/>
            <pc:sldMk cId="1868197624" sldId="258"/>
            <ac:spMk id="3" creationId="{7B15EF06-D8CA-014F-A1F9-5E4C684C4F1D}"/>
          </ac:spMkLst>
        </pc:spChg>
      </pc:sldChg>
      <pc:sldChg chg="ord">
        <pc:chgData name="Jonathan Blundell" userId="60be3811-9603-44c9-8196-c677dca5006c" providerId="ADAL" clId="{1AAF5342-9CB2-4EE6-A2E7-DCB831E02C4F}" dt="2024-06-10T12:08:52.232" v="6288"/>
        <pc:sldMkLst>
          <pc:docMk/>
          <pc:sldMk cId="638698478" sldId="260"/>
        </pc:sldMkLst>
      </pc:sldChg>
      <pc:sldChg chg="del">
        <pc:chgData name="Jonathan Blundell" userId="60be3811-9603-44c9-8196-c677dca5006c" providerId="ADAL" clId="{1AAF5342-9CB2-4EE6-A2E7-DCB831E02C4F}" dt="2024-06-09T02:14:24.448" v="3443" actId="47"/>
        <pc:sldMkLst>
          <pc:docMk/>
          <pc:sldMk cId="1224803633" sldId="262"/>
        </pc:sldMkLst>
      </pc:sldChg>
      <pc:sldChg chg="del">
        <pc:chgData name="Jonathan Blundell" userId="60be3811-9603-44c9-8196-c677dca5006c" providerId="ADAL" clId="{1AAF5342-9CB2-4EE6-A2E7-DCB831E02C4F}" dt="2024-06-09T02:14:17.708" v="3442" actId="47"/>
        <pc:sldMkLst>
          <pc:docMk/>
          <pc:sldMk cId="2251941228" sldId="263"/>
        </pc:sldMkLst>
      </pc:sldChg>
      <pc:sldChg chg="del">
        <pc:chgData name="Jonathan Blundell" userId="60be3811-9603-44c9-8196-c677dca5006c" providerId="ADAL" clId="{1AAF5342-9CB2-4EE6-A2E7-DCB831E02C4F}" dt="2024-06-09T04:57:34.227" v="5084" actId="47"/>
        <pc:sldMkLst>
          <pc:docMk/>
          <pc:sldMk cId="1128527113" sldId="264"/>
        </pc:sldMkLst>
      </pc:sldChg>
      <pc:sldChg chg="modSp mod modAnim">
        <pc:chgData name="Jonathan Blundell" userId="60be3811-9603-44c9-8196-c677dca5006c" providerId="ADAL" clId="{1AAF5342-9CB2-4EE6-A2E7-DCB831E02C4F}" dt="2024-06-11T05:29:32.371" v="6645" actId="20577"/>
        <pc:sldMkLst>
          <pc:docMk/>
          <pc:sldMk cId="2346560919" sldId="265"/>
        </pc:sldMkLst>
        <pc:spChg chg="mod">
          <ac:chgData name="Jonathan Blundell" userId="60be3811-9603-44c9-8196-c677dca5006c" providerId="ADAL" clId="{1AAF5342-9CB2-4EE6-A2E7-DCB831E02C4F}" dt="2024-06-11T05:29:32.371" v="6645" actId="20577"/>
          <ac:spMkLst>
            <pc:docMk/>
            <pc:sldMk cId="2346560919" sldId="265"/>
            <ac:spMk id="3" creationId="{F68AC819-C048-BBCF-A48E-5F2A29EBDA47}"/>
          </ac:spMkLst>
        </pc:spChg>
      </pc:sldChg>
      <pc:sldChg chg="modSp mod modAnim">
        <pc:chgData name="Jonathan Blundell" userId="60be3811-9603-44c9-8196-c677dca5006c" providerId="ADAL" clId="{1AAF5342-9CB2-4EE6-A2E7-DCB831E02C4F}" dt="2024-06-09T04:57:31.234" v="5083" actId="20577"/>
        <pc:sldMkLst>
          <pc:docMk/>
          <pc:sldMk cId="3047733354" sldId="266"/>
        </pc:sldMkLst>
        <pc:spChg chg="mod">
          <ac:chgData name="Jonathan Blundell" userId="60be3811-9603-44c9-8196-c677dca5006c" providerId="ADAL" clId="{1AAF5342-9CB2-4EE6-A2E7-DCB831E02C4F}" dt="2024-06-09T04:57:31.234" v="5083" actId="20577"/>
          <ac:spMkLst>
            <pc:docMk/>
            <pc:sldMk cId="3047733354" sldId="266"/>
            <ac:spMk id="3" creationId="{F68AC819-C048-BBCF-A48E-5F2A29EBDA47}"/>
          </ac:spMkLst>
        </pc:spChg>
      </pc:sldChg>
      <pc:sldChg chg="modAnim">
        <pc:chgData name="Jonathan Blundell" userId="60be3811-9603-44c9-8196-c677dca5006c" providerId="ADAL" clId="{1AAF5342-9CB2-4EE6-A2E7-DCB831E02C4F}" dt="2024-06-09T04:57:10.196" v="5053"/>
        <pc:sldMkLst>
          <pc:docMk/>
          <pc:sldMk cId="770500018" sldId="267"/>
        </pc:sldMkLst>
      </pc:sldChg>
      <pc:sldChg chg="modSp mod">
        <pc:chgData name="Jonathan Blundell" userId="60be3811-9603-44c9-8196-c677dca5006c" providerId="ADAL" clId="{1AAF5342-9CB2-4EE6-A2E7-DCB831E02C4F}" dt="2024-06-09T02:20:34.810" v="3498" actId="21"/>
        <pc:sldMkLst>
          <pc:docMk/>
          <pc:sldMk cId="903950814" sldId="268"/>
        </pc:sldMkLst>
        <pc:spChg chg="mod">
          <ac:chgData name="Jonathan Blundell" userId="60be3811-9603-44c9-8196-c677dca5006c" providerId="ADAL" clId="{1AAF5342-9CB2-4EE6-A2E7-DCB831E02C4F}" dt="2024-06-09T02:17:43.961" v="3493" actId="20577"/>
          <ac:spMkLst>
            <pc:docMk/>
            <pc:sldMk cId="903950814" sldId="268"/>
            <ac:spMk id="2" creationId="{A5AC44F3-7F5B-AF99-B8F7-A22B1A05AD1B}"/>
          </ac:spMkLst>
        </pc:spChg>
        <pc:spChg chg="mod">
          <ac:chgData name="Jonathan Blundell" userId="60be3811-9603-44c9-8196-c677dca5006c" providerId="ADAL" clId="{1AAF5342-9CB2-4EE6-A2E7-DCB831E02C4F}" dt="2024-06-09T02:20:34.810" v="3498" actId="21"/>
          <ac:spMkLst>
            <pc:docMk/>
            <pc:sldMk cId="903950814" sldId="268"/>
            <ac:spMk id="3" creationId="{85F58B0A-68B2-2097-F69A-99FDC83ED094}"/>
          </ac:spMkLst>
        </pc:spChg>
      </pc:sldChg>
      <pc:sldChg chg="addSp modSp">
        <pc:chgData name="Jonathan Blundell" userId="60be3811-9603-44c9-8196-c677dca5006c" providerId="ADAL" clId="{1AAF5342-9CB2-4EE6-A2E7-DCB831E02C4F}" dt="2024-06-11T04:41:09.912" v="6312"/>
        <pc:sldMkLst>
          <pc:docMk/>
          <pc:sldMk cId="906751581" sldId="269"/>
        </pc:sldMkLst>
        <pc:spChg chg="add mod">
          <ac:chgData name="Jonathan Blundell" userId="60be3811-9603-44c9-8196-c677dca5006c" providerId="ADAL" clId="{1AAF5342-9CB2-4EE6-A2E7-DCB831E02C4F}" dt="2024-06-11T04:41:09.912" v="6312"/>
          <ac:spMkLst>
            <pc:docMk/>
            <pc:sldMk cId="906751581" sldId="269"/>
            <ac:spMk id="4" creationId="{DD60604D-4B20-2B18-0FCF-799F5360EFB1}"/>
          </ac:spMkLst>
        </pc:spChg>
      </pc:sldChg>
      <pc:sldChg chg="modSp mod">
        <pc:chgData name="Jonathan Blundell" userId="60be3811-9603-44c9-8196-c677dca5006c" providerId="ADAL" clId="{1AAF5342-9CB2-4EE6-A2E7-DCB831E02C4F}" dt="2024-06-11T05:37:16.068" v="7436" actId="962"/>
        <pc:sldMkLst>
          <pc:docMk/>
          <pc:sldMk cId="4075706363" sldId="271"/>
        </pc:sldMkLst>
        <pc:spChg chg="mod">
          <ac:chgData name="Jonathan Blundell" userId="60be3811-9603-44c9-8196-c677dca5006c" providerId="ADAL" clId="{1AAF5342-9CB2-4EE6-A2E7-DCB831E02C4F}" dt="2024-06-11T05:37:12.437" v="7435" actId="962"/>
          <ac:spMkLst>
            <pc:docMk/>
            <pc:sldMk cId="4075706363" sldId="271"/>
            <ac:spMk id="7" creationId="{78F55B4C-5452-72D3-9100-E6453DD17A3E}"/>
          </ac:spMkLst>
        </pc:spChg>
        <pc:spChg chg="mod">
          <ac:chgData name="Jonathan Blundell" userId="60be3811-9603-44c9-8196-c677dca5006c" providerId="ADAL" clId="{1AAF5342-9CB2-4EE6-A2E7-DCB831E02C4F}" dt="2024-06-11T05:37:16.068" v="7436" actId="962"/>
          <ac:spMkLst>
            <pc:docMk/>
            <pc:sldMk cId="4075706363" sldId="271"/>
            <ac:spMk id="8" creationId="{FCE3C6EA-D36B-DB7B-06F1-40D1E4DFC289}"/>
          </ac:spMkLst>
        </pc:spChg>
      </pc:sldChg>
      <pc:sldChg chg="modSp mod">
        <pc:chgData name="Jonathan Blundell" userId="60be3811-9603-44c9-8196-c677dca5006c" providerId="ADAL" clId="{1AAF5342-9CB2-4EE6-A2E7-DCB831E02C4F}" dt="2024-06-09T02:21:43.726" v="3532" actId="114"/>
        <pc:sldMkLst>
          <pc:docMk/>
          <pc:sldMk cId="1220185588" sldId="273"/>
        </pc:sldMkLst>
        <pc:spChg chg="mod">
          <ac:chgData name="Jonathan Blundell" userId="60be3811-9603-44c9-8196-c677dca5006c" providerId="ADAL" clId="{1AAF5342-9CB2-4EE6-A2E7-DCB831E02C4F}" dt="2024-06-09T02:21:38.535" v="3531" actId="1076"/>
          <ac:spMkLst>
            <pc:docMk/>
            <pc:sldMk cId="1220185588" sldId="273"/>
            <ac:spMk id="2" creationId="{BD5520A1-339B-6F80-347A-3E3CDC0B2F5A}"/>
          </ac:spMkLst>
        </pc:spChg>
        <pc:spChg chg="mod">
          <ac:chgData name="Jonathan Blundell" userId="60be3811-9603-44c9-8196-c677dca5006c" providerId="ADAL" clId="{1AAF5342-9CB2-4EE6-A2E7-DCB831E02C4F}" dt="2024-06-09T02:21:43.726" v="3532" actId="114"/>
          <ac:spMkLst>
            <pc:docMk/>
            <pc:sldMk cId="1220185588" sldId="273"/>
            <ac:spMk id="10" creationId="{AB1524DA-12C3-2F2E-2C1B-65DA605F86D5}"/>
          </ac:spMkLst>
        </pc:spChg>
      </pc:sldChg>
      <pc:sldChg chg="modSp mod">
        <pc:chgData name="Jonathan Blundell" userId="60be3811-9603-44c9-8196-c677dca5006c" providerId="ADAL" clId="{1AAF5342-9CB2-4EE6-A2E7-DCB831E02C4F}" dt="2024-06-11T05:38:29.566" v="7845" actId="962"/>
        <pc:sldMkLst>
          <pc:docMk/>
          <pc:sldMk cId="236905943" sldId="274"/>
        </pc:sldMkLst>
        <pc:spChg chg="mod">
          <ac:chgData name="Jonathan Blundell" userId="60be3811-9603-44c9-8196-c677dca5006c" providerId="ADAL" clId="{1AAF5342-9CB2-4EE6-A2E7-DCB831E02C4F}" dt="2024-06-10T04:56:00.135" v="6255" actId="20577"/>
          <ac:spMkLst>
            <pc:docMk/>
            <pc:sldMk cId="236905943" sldId="274"/>
            <ac:spMk id="3" creationId="{6448DDD9-7E82-93A7-5365-BC10023F08EA}"/>
          </ac:spMkLst>
        </pc:spChg>
        <pc:spChg chg="mod">
          <ac:chgData name="Jonathan Blundell" userId="60be3811-9603-44c9-8196-c677dca5006c" providerId="ADAL" clId="{1AAF5342-9CB2-4EE6-A2E7-DCB831E02C4F}" dt="2024-06-11T05:38:29.566" v="7845" actId="962"/>
          <ac:spMkLst>
            <pc:docMk/>
            <pc:sldMk cId="236905943" sldId="274"/>
            <ac:spMk id="6" creationId="{D3D190CA-47E3-09B5-7C9C-DD3F9C86D75A}"/>
          </ac:spMkLst>
        </pc:spChg>
      </pc:sldChg>
      <pc:sldChg chg="modSp mod">
        <pc:chgData name="Jonathan Blundell" userId="60be3811-9603-44c9-8196-c677dca5006c" providerId="ADAL" clId="{1AAF5342-9CB2-4EE6-A2E7-DCB831E02C4F}" dt="2024-06-11T05:38:36.343" v="7847" actId="962"/>
        <pc:sldMkLst>
          <pc:docMk/>
          <pc:sldMk cId="1759802660" sldId="275"/>
        </pc:sldMkLst>
        <pc:spChg chg="mod">
          <ac:chgData name="Jonathan Blundell" userId="60be3811-9603-44c9-8196-c677dca5006c" providerId="ADAL" clId="{1AAF5342-9CB2-4EE6-A2E7-DCB831E02C4F}" dt="2024-06-08T13:44:30.226" v="925" actId="20577"/>
          <ac:spMkLst>
            <pc:docMk/>
            <pc:sldMk cId="1759802660" sldId="275"/>
            <ac:spMk id="2" creationId="{37794BD7-1739-3F4A-3EFA-E0A5C93F0180}"/>
          </ac:spMkLst>
        </pc:spChg>
        <pc:spChg chg="mod">
          <ac:chgData name="Jonathan Blundell" userId="60be3811-9603-44c9-8196-c677dca5006c" providerId="ADAL" clId="{1AAF5342-9CB2-4EE6-A2E7-DCB831E02C4F}" dt="2024-06-10T04:56:44.339" v="6256" actId="20577"/>
          <ac:spMkLst>
            <pc:docMk/>
            <pc:sldMk cId="1759802660" sldId="275"/>
            <ac:spMk id="3" creationId="{6448DDD9-7E82-93A7-5365-BC10023F08EA}"/>
          </ac:spMkLst>
        </pc:spChg>
        <pc:spChg chg="mod">
          <ac:chgData name="Jonathan Blundell" userId="60be3811-9603-44c9-8196-c677dca5006c" providerId="ADAL" clId="{1AAF5342-9CB2-4EE6-A2E7-DCB831E02C4F}" dt="2024-06-11T05:38:34.010" v="7846" actId="962"/>
          <ac:spMkLst>
            <pc:docMk/>
            <pc:sldMk cId="1759802660" sldId="275"/>
            <ac:spMk id="6" creationId="{D3D190CA-47E3-09B5-7C9C-DD3F9C86D75A}"/>
          </ac:spMkLst>
        </pc:spChg>
        <pc:spChg chg="mod">
          <ac:chgData name="Jonathan Blundell" userId="60be3811-9603-44c9-8196-c677dca5006c" providerId="ADAL" clId="{1AAF5342-9CB2-4EE6-A2E7-DCB831E02C4F}" dt="2024-06-11T05:38:36.343" v="7847" actId="962"/>
          <ac:spMkLst>
            <pc:docMk/>
            <pc:sldMk cId="1759802660" sldId="275"/>
            <ac:spMk id="9" creationId="{2BDB6D5A-5205-67D3-8FFD-FC2F47F2FE9D}"/>
          </ac:spMkLst>
        </pc:spChg>
      </pc:sldChg>
      <pc:sldChg chg="modSp mod">
        <pc:chgData name="Jonathan Blundell" userId="60be3811-9603-44c9-8196-c677dca5006c" providerId="ADAL" clId="{1AAF5342-9CB2-4EE6-A2E7-DCB831E02C4F}" dt="2024-06-11T05:38:27.029" v="7844" actId="962"/>
        <pc:sldMkLst>
          <pc:docMk/>
          <pc:sldMk cId="2107735759" sldId="276"/>
        </pc:sldMkLst>
        <pc:spChg chg="mod">
          <ac:chgData name="Jonathan Blundell" userId="60be3811-9603-44c9-8196-c677dca5006c" providerId="ADAL" clId="{1AAF5342-9CB2-4EE6-A2E7-DCB831E02C4F}" dt="2024-06-11T05:21:46.823" v="6644" actId="20577"/>
          <ac:spMkLst>
            <pc:docMk/>
            <pc:sldMk cId="2107735759" sldId="276"/>
            <ac:spMk id="2" creationId="{EAC9FE8A-07A1-EBB5-F9F7-0983AA9B416C}"/>
          </ac:spMkLst>
        </pc:spChg>
        <pc:spChg chg="mod">
          <ac:chgData name="Jonathan Blundell" userId="60be3811-9603-44c9-8196-c677dca5006c" providerId="ADAL" clId="{1AAF5342-9CB2-4EE6-A2E7-DCB831E02C4F}" dt="2024-06-09T04:16:51.666" v="4316" actId="20577"/>
          <ac:spMkLst>
            <pc:docMk/>
            <pc:sldMk cId="2107735759" sldId="276"/>
            <ac:spMk id="3" creationId="{9301D67D-F33D-44FC-6543-E30AABDB6381}"/>
          </ac:spMkLst>
        </pc:spChg>
        <pc:spChg chg="mod">
          <ac:chgData name="Jonathan Blundell" userId="60be3811-9603-44c9-8196-c677dca5006c" providerId="ADAL" clId="{1AAF5342-9CB2-4EE6-A2E7-DCB831E02C4F}" dt="2024-06-11T05:38:27.029" v="7844" actId="962"/>
          <ac:spMkLst>
            <pc:docMk/>
            <pc:sldMk cId="2107735759" sldId="276"/>
            <ac:spMk id="6" creationId="{30AFF758-15A7-CFA6-5953-3F9EF8F47206}"/>
          </ac:spMkLst>
        </pc:spChg>
      </pc:sldChg>
      <pc:sldChg chg="modSp mod ord modAnim">
        <pc:chgData name="Jonathan Blundell" userId="60be3811-9603-44c9-8196-c677dca5006c" providerId="ADAL" clId="{1AAF5342-9CB2-4EE6-A2E7-DCB831E02C4F}" dt="2024-06-11T04:43:41.750" v="6349" actId="20577"/>
        <pc:sldMkLst>
          <pc:docMk/>
          <pc:sldMk cId="655457235" sldId="277"/>
        </pc:sldMkLst>
        <pc:spChg chg="mod">
          <ac:chgData name="Jonathan Blundell" userId="60be3811-9603-44c9-8196-c677dca5006c" providerId="ADAL" clId="{1AAF5342-9CB2-4EE6-A2E7-DCB831E02C4F}" dt="2024-06-09T04:49:04.248" v="4678" actId="6549"/>
          <ac:spMkLst>
            <pc:docMk/>
            <pc:sldMk cId="655457235" sldId="277"/>
            <ac:spMk id="2" creationId="{EAC9FE8A-07A1-EBB5-F9F7-0983AA9B416C}"/>
          </ac:spMkLst>
        </pc:spChg>
        <pc:spChg chg="mod">
          <ac:chgData name="Jonathan Blundell" userId="60be3811-9603-44c9-8196-c677dca5006c" providerId="ADAL" clId="{1AAF5342-9CB2-4EE6-A2E7-DCB831E02C4F}" dt="2024-06-11T04:43:41.750" v="6349" actId="20577"/>
          <ac:spMkLst>
            <pc:docMk/>
            <pc:sldMk cId="655457235" sldId="277"/>
            <ac:spMk id="3" creationId="{9301D67D-F33D-44FC-6543-E30AABDB6381}"/>
          </ac:spMkLst>
        </pc:spChg>
      </pc:sldChg>
      <pc:sldChg chg="modSp mod">
        <pc:chgData name="Jonathan Blundell" userId="60be3811-9603-44c9-8196-c677dca5006c" providerId="ADAL" clId="{1AAF5342-9CB2-4EE6-A2E7-DCB831E02C4F}" dt="2024-06-11T05:37:36.196" v="7606" actId="962"/>
        <pc:sldMkLst>
          <pc:docMk/>
          <pc:sldMk cId="4081707235" sldId="278"/>
        </pc:sldMkLst>
        <pc:spChg chg="mod">
          <ac:chgData name="Jonathan Blundell" userId="60be3811-9603-44c9-8196-c677dca5006c" providerId="ADAL" clId="{1AAF5342-9CB2-4EE6-A2E7-DCB831E02C4F}" dt="2024-06-10T04:39:34.979" v="6190" actId="1076"/>
          <ac:spMkLst>
            <pc:docMk/>
            <pc:sldMk cId="4081707235" sldId="278"/>
            <ac:spMk id="2" creationId="{BD5520A1-339B-6F80-347A-3E3CDC0B2F5A}"/>
          </ac:spMkLst>
        </pc:spChg>
        <pc:grpChg chg="mod">
          <ac:chgData name="Jonathan Blundell" userId="60be3811-9603-44c9-8196-c677dca5006c" providerId="ADAL" clId="{1AAF5342-9CB2-4EE6-A2E7-DCB831E02C4F}" dt="2024-06-11T05:37:36.196" v="7606" actId="962"/>
          <ac:grpSpMkLst>
            <pc:docMk/>
            <pc:sldMk cId="4081707235" sldId="278"/>
            <ac:grpSpMk id="3" creationId="{F3099245-79F5-E075-B147-8685638E313E}"/>
          </ac:grpSpMkLst>
        </pc:grpChg>
      </pc:sldChg>
      <pc:sldChg chg="modSp mod">
        <pc:chgData name="Jonathan Blundell" userId="60be3811-9603-44c9-8196-c677dca5006c" providerId="ADAL" clId="{1AAF5342-9CB2-4EE6-A2E7-DCB831E02C4F}" dt="2024-06-09T02:21:17.176" v="3529" actId="33524"/>
        <pc:sldMkLst>
          <pc:docMk/>
          <pc:sldMk cId="210386984" sldId="279"/>
        </pc:sldMkLst>
        <pc:spChg chg="mod">
          <ac:chgData name="Jonathan Blundell" userId="60be3811-9603-44c9-8196-c677dca5006c" providerId="ADAL" clId="{1AAF5342-9CB2-4EE6-A2E7-DCB831E02C4F}" dt="2024-06-09T02:21:17.176" v="3529" actId="33524"/>
          <ac:spMkLst>
            <pc:docMk/>
            <pc:sldMk cId="210386984" sldId="279"/>
            <ac:spMk id="10" creationId="{AB1524DA-12C3-2F2E-2C1B-65DA605F86D5}"/>
          </ac:spMkLst>
        </pc:spChg>
      </pc:sldChg>
      <pc:sldChg chg="modNotesTx">
        <pc:chgData name="Jonathan Blundell" userId="60be3811-9603-44c9-8196-c677dca5006c" providerId="ADAL" clId="{1AAF5342-9CB2-4EE6-A2E7-DCB831E02C4F}" dt="2024-06-10T04:26:32.031" v="6161" actId="20577"/>
        <pc:sldMkLst>
          <pc:docMk/>
          <pc:sldMk cId="297752568" sldId="282"/>
        </pc:sldMkLst>
      </pc:sldChg>
      <pc:sldChg chg="modSp mod">
        <pc:chgData name="Jonathan Blundell" userId="60be3811-9603-44c9-8196-c677dca5006c" providerId="ADAL" clId="{1AAF5342-9CB2-4EE6-A2E7-DCB831E02C4F}" dt="2024-06-10T04:28:43.368" v="6188" actId="1036"/>
        <pc:sldMkLst>
          <pc:docMk/>
          <pc:sldMk cId="1585231321" sldId="285"/>
        </pc:sldMkLst>
        <pc:spChg chg="mod">
          <ac:chgData name="Jonathan Blundell" userId="60be3811-9603-44c9-8196-c677dca5006c" providerId="ADAL" clId="{1AAF5342-9CB2-4EE6-A2E7-DCB831E02C4F}" dt="2024-06-10T04:28:43.368" v="6188" actId="1036"/>
          <ac:spMkLst>
            <pc:docMk/>
            <pc:sldMk cId="1585231321" sldId="285"/>
            <ac:spMk id="2" creationId="{F9259430-AA56-4D70-4939-2F9DB4D38817}"/>
          </ac:spMkLst>
        </pc:spChg>
        <pc:spChg chg="mod">
          <ac:chgData name="Jonathan Blundell" userId="60be3811-9603-44c9-8196-c677dca5006c" providerId="ADAL" clId="{1AAF5342-9CB2-4EE6-A2E7-DCB831E02C4F}" dt="2024-06-10T04:28:43.368" v="6188" actId="1036"/>
          <ac:spMkLst>
            <pc:docMk/>
            <pc:sldMk cId="1585231321" sldId="285"/>
            <ac:spMk id="3" creationId="{83290F19-05B8-80F1-5B36-10822D775097}"/>
          </ac:spMkLst>
        </pc:spChg>
      </pc:sldChg>
      <pc:sldChg chg="modSp mod">
        <pc:chgData name="Jonathan Blundell" userId="60be3811-9603-44c9-8196-c677dca5006c" providerId="ADAL" clId="{1AAF5342-9CB2-4EE6-A2E7-DCB831E02C4F}" dt="2024-06-11T05:37:09.031" v="7434" actId="962"/>
        <pc:sldMkLst>
          <pc:docMk/>
          <pc:sldMk cId="3138084838" sldId="289"/>
        </pc:sldMkLst>
        <pc:spChg chg="ord">
          <ac:chgData name="Jonathan Blundell" userId="60be3811-9603-44c9-8196-c677dca5006c" providerId="ADAL" clId="{1AAF5342-9CB2-4EE6-A2E7-DCB831E02C4F}" dt="2024-06-11T05:36:36.392" v="7430" actId="13244"/>
          <ac:spMkLst>
            <pc:docMk/>
            <pc:sldMk cId="3138084838" sldId="289"/>
            <ac:spMk id="2" creationId="{735E366C-490A-A2AA-53D4-F85375EAA8F0}"/>
          </ac:spMkLst>
        </pc:spChg>
        <pc:spChg chg="mod">
          <ac:chgData name="Jonathan Blundell" userId="60be3811-9603-44c9-8196-c677dca5006c" providerId="ADAL" clId="{1AAF5342-9CB2-4EE6-A2E7-DCB831E02C4F}" dt="2024-06-11T05:37:03.607" v="7433" actId="962"/>
          <ac:spMkLst>
            <pc:docMk/>
            <pc:sldMk cId="3138084838" sldId="289"/>
            <ac:spMk id="14" creationId="{2CDED051-7820-04F1-F786-29D97DA3A240}"/>
          </ac:spMkLst>
        </pc:spChg>
        <pc:spChg chg="mod">
          <ac:chgData name="Jonathan Blundell" userId="60be3811-9603-44c9-8196-c677dca5006c" providerId="ADAL" clId="{1AAF5342-9CB2-4EE6-A2E7-DCB831E02C4F}" dt="2024-06-11T05:37:09.031" v="7434" actId="962"/>
          <ac:spMkLst>
            <pc:docMk/>
            <pc:sldMk cId="3138084838" sldId="289"/>
            <ac:spMk id="15" creationId="{19A7AD3A-C986-D032-E072-7E3248C3B67B}"/>
          </ac:spMkLst>
        </pc:spChg>
        <pc:picChg chg="mod ord">
          <ac:chgData name="Jonathan Blundell" userId="60be3811-9603-44c9-8196-c677dca5006c" providerId="ADAL" clId="{1AAF5342-9CB2-4EE6-A2E7-DCB831E02C4F}" dt="2024-06-11T05:36:54.487" v="7432" actId="13244"/>
          <ac:picMkLst>
            <pc:docMk/>
            <pc:sldMk cId="3138084838" sldId="289"/>
            <ac:picMk id="7" creationId="{44E16A3D-D26C-F4E5-B78B-903B2E56EC76}"/>
          </ac:picMkLst>
        </pc:picChg>
        <pc:picChg chg="mod">
          <ac:chgData name="Jonathan Blundell" userId="60be3811-9603-44c9-8196-c677dca5006c" providerId="ADAL" clId="{1AAF5342-9CB2-4EE6-A2E7-DCB831E02C4F}" dt="2024-06-11T05:35:46.793" v="7159" actId="962"/>
          <ac:picMkLst>
            <pc:docMk/>
            <pc:sldMk cId="3138084838" sldId="289"/>
            <ac:picMk id="9" creationId="{8E11245F-5CBE-366A-3102-982D4DE5C71E}"/>
          </ac:picMkLst>
        </pc:picChg>
        <pc:picChg chg="mod ord">
          <ac:chgData name="Jonathan Blundell" userId="60be3811-9603-44c9-8196-c677dca5006c" providerId="ADAL" clId="{1AAF5342-9CB2-4EE6-A2E7-DCB831E02C4F}" dt="2024-06-11T05:36:50.976" v="7431" actId="13244"/>
          <ac:picMkLst>
            <pc:docMk/>
            <pc:sldMk cId="3138084838" sldId="289"/>
            <ac:picMk id="11" creationId="{74682C8C-BB6D-487C-284C-58C0A3BD4827}"/>
          </ac:picMkLst>
        </pc:picChg>
        <pc:picChg chg="mod">
          <ac:chgData name="Jonathan Blundell" userId="60be3811-9603-44c9-8196-c677dca5006c" providerId="ADAL" clId="{1AAF5342-9CB2-4EE6-A2E7-DCB831E02C4F}" dt="2024-06-11T05:35:14.284" v="6953" actId="962"/>
          <ac:picMkLst>
            <pc:docMk/>
            <pc:sldMk cId="3138084838" sldId="289"/>
            <ac:picMk id="13" creationId="{FC9F7AEA-B3A4-C262-808A-F9D4224F1DA2}"/>
          </ac:picMkLst>
        </pc:picChg>
      </pc:sldChg>
      <pc:sldChg chg="modSp mod ord">
        <pc:chgData name="Jonathan Blundell" userId="60be3811-9603-44c9-8196-c677dca5006c" providerId="ADAL" clId="{1AAF5342-9CB2-4EE6-A2E7-DCB831E02C4F}" dt="2024-06-10T04:52:49.801" v="6201" actId="20577"/>
        <pc:sldMkLst>
          <pc:docMk/>
          <pc:sldMk cId="2022271712" sldId="291"/>
        </pc:sldMkLst>
        <pc:spChg chg="mod">
          <ac:chgData name="Jonathan Blundell" userId="60be3811-9603-44c9-8196-c677dca5006c" providerId="ADAL" clId="{1AAF5342-9CB2-4EE6-A2E7-DCB831E02C4F}" dt="2024-06-10T04:52:49.801" v="6201" actId="20577"/>
          <ac:spMkLst>
            <pc:docMk/>
            <pc:sldMk cId="2022271712" sldId="291"/>
            <ac:spMk id="2" creationId="{FE15C5BD-F253-8440-A39E-1B94457A8DC2}"/>
          </ac:spMkLst>
        </pc:spChg>
      </pc:sldChg>
      <pc:sldChg chg="modSp mod">
        <pc:chgData name="Jonathan Blundell" userId="60be3811-9603-44c9-8196-c677dca5006c" providerId="ADAL" clId="{1AAF5342-9CB2-4EE6-A2E7-DCB831E02C4F}" dt="2024-06-11T05:38:19.897" v="7841" actId="962"/>
        <pc:sldMkLst>
          <pc:docMk/>
          <pc:sldMk cId="3479436971" sldId="292"/>
        </pc:sldMkLst>
        <pc:spChg chg="mod">
          <ac:chgData name="Jonathan Blundell" userId="60be3811-9603-44c9-8196-c677dca5006c" providerId="ADAL" clId="{1AAF5342-9CB2-4EE6-A2E7-DCB831E02C4F}" dt="2024-06-09T02:28:50.791" v="4064" actId="1076"/>
          <ac:spMkLst>
            <pc:docMk/>
            <pc:sldMk cId="3479436971" sldId="292"/>
            <ac:spMk id="2" creationId="{BD5520A1-339B-6F80-347A-3E3CDC0B2F5A}"/>
          </ac:spMkLst>
        </pc:spChg>
        <pc:spChg chg="mod">
          <ac:chgData name="Jonathan Blundell" userId="60be3811-9603-44c9-8196-c677dca5006c" providerId="ADAL" clId="{1AAF5342-9CB2-4EE6-A2E7-DCB831E02C4F}" dt="2024-06-09T02:28:43.128" v="4062" actId="1076"/>
          <ac:spMkLst>
            <pc:docMk/>
            <pc:sldMk cId="3479436971" sldId="292"/>
            <ac:spMk id="3" creationId="{F68AC819-C048-BBCF-A48E-5F2A29EBDA47}"/>
          </ac:spMkLst>
        </pc:spChg>
        <pc:spChg chg="mod">
          <ac:chgData name="Jonathan Blundell" userId="60be3811-9603-44c9-8196-c677dca5006c" providerId="ADAL" clId="{1AAF5342-9CB2-4EE6-A2E7-DCB831E02C4F}" dt="2024-06-11T05:38:19.897" v="7841" actId="962"/>
          <ac:spMkLst>
            <pc:docMk/>
            <pc:sldMk cId="3479436971" sldId="292"/>
            <ac:spMk id="7" creationId="{0CA35362-853A-79C0-13D7-CA0367CBAF8F}"/>
          </ac:spMkLst>
        </pc:spChg>
      </pc:sldChg>
      <pc:sldChg chg="addSp modSp new mod ord">
        <pc:chgData name="Jonathan Blundell" userId="60be3811-9603-44c9-8196-c677dca5006c" providerId="ADAL" clId="{1AAF5342-9CB2-4EE6-A2E7-DCB831E02C4F}" dt="2024-06-11T05:19:43.146" v="6618" actId="27636"/>
        <pc:sldMkLst>
          <pc:docMk/>
          <pc:sldMk cId="3314826817" sldId="293"/>
        </pc:sldMkLst>
        <pc:spChg chg="mod">
          <ac:chgData name="Jonathan Blundell" userId="60be3811-9603-44c9-8196-c677dca5006c" providerId="ADAL" clId="{1AAF5342-9CB2-4EE6-A2E7-DCB831E02C4F}" dt="2024-06-08T13:29:54.501" v="16" actId="20577"/>
          <ac:spMkLst>
            <pc:docMk/>
            <pc:sldMk cId="3314826817" sldId="293"/>
            <ac:spMk id="2" creationId="{F8464255-38ED-6F7E-4FF2-32773B98E4A5}"/>
          </ac:spMkLst>
        </pc:spChg>
        <pc:spChg chg="mod">
          <ac:chgData name="Jonathan Blundell" userId="60be3811-9603-44c9-8196-c677dca5006c" providerId="ADAL" clId="{1AAF5342-9CB2-4EE6-A2E7-DCB831E02C4F}" dt="2024-06-11T05:19:43.146" v="6618" actId="27636"/>
          <ac:spMkLst>
            <pc:docMk/>
            <pc:sldMk cId="3314826817" sldId="293"/>
            <ac:spMk id="3" creationId="{E7797FC8-8BC5-478A-6EE9-0814947757CA}"/>
          </ac:spMkLst>
        </pc:spChg>
        <pc:picChg chg="add mod">
          <ac:chgData name="Jonathan Blundell" userId="60be3811-9603-44c9-8196-c677dca5006c" providerId="ADAL" clId="{1AAF5342-9CB2-4EE6-A2E7-DCB831E02C4F}" dt="2024-06-08T13:33:37.046" v="185" actId="1076"/>
          <ac:picMkLst>
            <pc:docMk/>
            <pc:sldMk cId="3314826817" sldId="293"/>
            <ac:picMk id="1026" creationId="{C9771E0C-FEC6-E155-6D87-81B0739D8563}"/>
          </ac:picMkLst>
        </pc:picChg>
      </pc:sldChg>
      <pc:sldChg chg="modSp add del mod ord">
        <pc:chgData name="Jonathan Blundell" userId="60be3811-9603-44c9-8196-c677dca5006c" providerId="ADAL" clId="{1AAF5342-9CB2-4EE6-A2E7-DCB831E02C4F}" dt="2024-06-10T04:53:10.399" v="6202" actId="2696"/>
        <pc:sldMkLst>
          <pc:docMk/>
          <pc:sldMk cId="144068508" sldId="294"/>
        </pc:sldMkLst>
        <pc:spChg chg="mod">
          <ac:chgData name="Jonathan Blundell" userId="60be3811-9603-44c9-8196-c677dca5006c" providerId="ADAL" clId="{1AAF5342-9CB2-4EE6-A2E7-DCB831E02C4F}" dt="2024-06-08T13:34:07.472" v="215" actId="20577"/>
          <ac:spMkLst>
            <pc:docMk/>
            <pc:sldMk cId="144068508" sldId="294"/>
            <ac:spMk id="2" creationId="{FE15C5BD-F253-8440-A39E-1B94457A8DC2}"/>
          </ac:spMkLst>
        </pc:spChg>
      </pc:sldChg>
      <pc:sldChg chg="addSp delSp modSp add mod ord">
        <pc:chgData name="Jonathan Blundell" userId="60be3811-9603-44c9-8196-c677dca5006c" providerId="ADAL" clId="{1AAF5342-9CB2-4EE6-A2E7-DCB831E02C4F}" dt="2024-06-11T05:20:32.410" v="6639" actId="20577"/>
        <pc:sldMkLst>
          <pc:docMk/>
          <pc:sldMk cId="2237158207" sldId="295"/>
        </pc:sldMkLst>
        <pc:spChg chg="mod">
          <ac:chgData name="Jonathan Blundell" userId="60be3811-9603-44c9-8196-c677dca5006c" providerId="ADAL" clId="{1AAF5342-9CB2-4EE6-A2E7-DCB831E02C4F}" dt="2024-06-11T05:20:32.410" v="6639" actId="20577"/>
          <ac:spMkLst>
            <pc:docMk/>
            <pc:sldMk cId="2237158207" sldId="295"/>
            <ac:spMk id="2" creationId="{BD5520A1-339B-6F80-347A-3E3CDC0B2F5A}"/>
          </ac:spMkLst>
        </pc:spChg>
        <pc:spChg chg="add del mod">
          <ac:chgData name="Jonathan Blundell" userId="60be3811-9603-44c9-8196-c677dca5006c" providerId="ADAL" clId="{1AAF5342-9CB2-4EE6-A2E7-DCB831E02C4F}" dt="2024-06-08T13:35:27.001" v="256" actId="478"/>
          <ac:spMkLst>
            <pc:docMk/>
            <pc:sldMk cId="2237158207" sldId="295"/>
            <ac:spMk id="4" creationId="{16BF0F9C-C8CC-66FE-91F4-ADD9B87A5980}"/>
          </ac:spMkLst>
        </pc:spChg>
        <pc:spChg chg="add mod">
          <ac:chgData name="Jonathan Blundell" userId="60be3811-9603-44c9-8196-c677dca5006c" providerId="ADAL" clId="{1AAF5342-9CB2-4EE6-A2E7-DCB831E02C4F}" dt="2024-06-10T04:59:56.204" v="6286" actId="1036"/>
          <ac:spMkLst>
            <pc:docMk/>
            <pc:sldMk cId="2237158207" sldId="295"/>
            <ac:spMk id="5" creationId="{6B3A61A3-65F9-9BC3-9168-EA2021568E2E}"/>
          </ac:spMkLst>
        </pc:spChg>
        <pc:spChg chg="del">
          <ac:chgData name="Jonathan Blundell" userId="60be3811-9603-44c9-8196-c677dca5006c" providerId="ADAL" clId="{1AAF5342-9CB2-4EE6-A2E7-DCB831E02C4F}" dt="2024-06-08T13:35:08.844" v="251" actId="478"/>
          <ac:spMkLst>
            <pc:docMk/>
            <pc:sldMk cId="2237158207" sldId="295"/>
            <ac:spMk id="10" creationId="{AB1524DA-12C3-2F2E-2C1B-65DA605F86D5}"/>
          </ac:spMkLst>
        </pc:spChg>
        <pc:picChg chg="del">
          <ac:chgData name="Jonathan Blundell" userId="60be3811-9603-44c9-8196-c677dca5006c" providerId="ADAL" clId="{1AAF5342-9CB2-4EE6-A2E7-DCB831E02C4F}" dt="2024-06-08T13:34:58.404" v="248" actId="478"/>
          <ac:picMkLst>
            <pc:docMk/>
            <pc:sldMk cId="2237158207" sldId="295"/>
            <ac:picMk id="1026" creationId="{15AA41CB-A7C4-F138-670D-8FF0C9185CA0}"/>
          </ac:picMkLst>
        </pc:picChg>
        <pc:picChg chg="add mod">
          <ac:chgData name="Jonathan Blundell" userId="60be3811-9603-44c9-8196-c677dca5006c" providerId="ADAL" clId="{1AAF5342-9CB2-4EE6-A2E7-DCB831E02C4F}" dt="2024-06-08T13:35:05.343" v="250" actId="1076"/>
          <ac:picMkLst>
            <pc:docMk/>
            <pc:sldMk cId="2237158207" sldId="295"/>
            <ac:picMk id="2050" creationId="{6A03C1B0-6615-9BD0-BAB7-FD8F89F76A58}"/>
          </ac:picMkLst>
        </pc:picChg>
      </pc:sldChg>
      <pc:sldChg chg="delSp modSp add del mod">
        <pc:chgData name="Jonathan Blundell" userId="60be3811-9603-44c9-8196-c677dca5006c" providerId="ADAL" clId="{1AAF5342-9CB2-4EE6-A2E7-DCB831E02C4F}" dt="2024-06-08T13:39:13.672" v="568" actId="47"/>
        <pc:sldMkLst>
          <pc:docMk/>
          <pc:sldMk cId="3170772876" sldId="296"/>
        </pc:sldMkLst>
        <pc:spChg chg="mod">
          <ac:chgData name="Jonathan Blundell" userId="60be3811-9603-44c9-8196-c677dca5006c" providerId="ADAL" clId="{1AAF5342-9CB2-4EE6-A2E7-DCB831E02C4F}" dt="2024-06-08T13:38:53.867" v="531" actId="1076"/>
          <ac:spMkLst>
            <pc:docMk/>
            <pc:sldMk cId="3170772876" sldId="296"/>
            <ac:spMk id="2" creationId="{BD5520A1-339B-6F80-347A-3E3CDC0B2F5A}"/>
          </ac:spMkLst>
        </pc:spChg>
        <pc:spChg chg="mod">
          <ac:chgData name="Jonathan Blundell" userId="60be3811-9603-44c9-8196-c677dca5006c" providerId="ADAL" clId="{1AAF5342-9CB2-4EE6-A2E7-DCB831E02C4F}" dt="2024-06-08T13:39:09.663" v="566" actId="27636"/>
          <ac:spMkLst>
            <pc:docMk/>
            <pc:sldMk cId="3170772876" sldId="296"/>
            <ac:spMk id="5" creationId="{6B3A61A3-65F9-9BC3-9168-EA2021568E2E}"/>
          </ac:spMkLst>
        </pc:spChg>
        <pc:picChg chg="del">
          <ac:chgData name="Jonathan Blundell" userId="60be3811-9603-44c9-8196-c677dca5006c" providerId="ADAL" clId="{1AAF5342-9CB2-4EE6-A2E7-DCB831E02C4F}" dt="2024-06-08T13:37:21.306" v="328" actId="478"/>
          <ac:picMkLst>
            <pc:docMk/>
            <pc:sldMk cId="3170772876" sldId="296"/>
            <ac:picMk id="2050" creationId="{6A03C1B0-6615-9BD0-BAB7-FD8F89F76A58}"/>
          </ac:picMkLst>
        </pc:picChg>
      </pc:sldChg>
      <pc:sldChg chg="addSp delSp modSp new mod ord">
        <pc:chgData name="Jonathan Blundell" userId="60be3811-9603-44c9-8196-c677dca5006c" providerId="ADAL" clId="{1AAF5342-9CB2-4EE6-A2E7-DCB831E02C4F}" dt="2024-06-09T02:12:37.719" v="3408"/>
        <pc:sldMkLst>
          <pc:docMk/>
          <pc:sldMk cId="3070112852" sldId="297"/>
        </pc:sldMkLst>
        <pc:spChg chg="mod">
          <ac:chgData name="Jonathan Blundell" userId="60be3811-9603-44c9-8196-c677dca5006c" providerId="ADAL" clId="{1AAF5342-9CB2-4EE6-A2E7-DCB831E02C4F}" dt="2024-06-08T13:39:05.628" v="564" actId="20577"/>
          <ac:spMkLst>
            <pc:docMk/>
            <pc:sldMk cId="3070112852" sldId="297"/>
            <ac:spMk id="2" creationId="{4F860B8F-5F19-28A6-CB37-226038ABAF65}"/>
          </ac:spMkLst>
        </pc:spChg>
        <pc:spChg chg="mod">
          <ac:chgData name="Jonathan Blundell" userId="60be3811-9603-44c9-8196-c677dca5006c" providerId="ADAL" clId="{1AAF5342-9CB2-4EE6-A2E7-DCB831E02C4F}" dt="2024-06-08T13:40:40.640" v="698" actId="27636"/>
          <ac:spMkLst>
            <pc:docMk/>
            <pc:sldMk cId="3070112852" sldId="297"/>
            <ac:spMk id="3" creationId="{A310733B-EFAE-2EF4-7221-0406C89EE17F}"/>
          </ac:spMkLst>
        </pc:spChg>
        <pc:spChg chg="add del mod">
          <ac:chgData name="Jonathan Blundell" userId="60be3811-9603-44c9-8196-c677dca5006c" providerId="ADAL" clId="{1AAF5342-9CB2-4EE6-A2E7-DCB831E02C4F}" dt="2024-06-08T13:41:14.100" v="807" actId="478"/>
          <ac:spMkLst>
            <pc:docMk/>
            <pc:sldMk cId="3070112852" sldId="297"/>
            <ac:spMk id="5" creationId="{8943AFE1-C841-8E1C-10ED-2DD78B1003AD}"/>
          </ac:spMkLst>
        </pc:spChg>
        <pc:spChg chg="add mod">
          <ac:chgData name="Jonathan Blundell" userId="60be3811-9603-44c9-8196-c677dca5006c" providerId="ADAL" clId="{1AAF5342-9CB2-4EE6-A2E7-DCB831E02C4F}" dt="2024-06-08T13:41:26.883" v="840" actId="20577"/>
          <ac:spMkLst>
            <pc:docMk/>
            <pc:sldMk cId="3070112852" sldId="297"/>
            <ac:spMk id="6" creationId="{9774C5F5-B80A-4DFB-F2BA-0B10BD2C2CCE}"/>
          </ac:spMkLst>
        </pc:spChg>
      </pc:sldChg>
      <pc:sldChg chg="modSp add mod ord">
        <pc:chgData name="Jonathan Blundell" userId="60be3811-9603-44c9-8196-c677dca5006c" providerId="ADAL" clId="{1AAF5342-9CB2-4EE6-A2E7-DCB831E02C4F}" dt="2024-06-09T02:13:06.493" v="3437" actId="20577"/>
        <pc:sldMkLst>
          <pc:docMk/>
          <pc:sldMk cId="1554934266" sldId="298"/>
        </pc:sldMkLst>
        <pc:spChg chg="mod">
          <ac:chgData name="Jonathan Blundell" userId="60be3811-9603-44c9-8196-c677dca5006c" providerId="ADAL" clId="{1AAF5342-9CB2-4EE6-A2E7-DCB831E02C4F}" dt="2024-06-09T02:13:06.493" v="3437" actId="20577"/>
          <ac:spMkLst>
            <pc:docMk/>
            <pc:sldMk cId="1554934266" sldId="298"/>
            <ac:spMk id="2" creationId="{FE15C5BD-F253-8440-A39E-1B94457A8DC2}"/>
          </ac:spMkLst>
        </pc:spChg>
      </pc:sldChg>
      <pc:sldChg chg="addSp modSp new mod modAnim modNotesTx">
        <pc:chgData name="Jonathan Blundell" userId="60be3811-9603-44c9-8196-c677dca5006c" providerId="ADAL" clId="{1AAF5342-9CB2-4EE6-A2E7-DCB831E02C4F}" dt="2024-06-11T05:38:10.527" v="7840" actId="962"/>
        <pc:sldMkLst>
          <pc:docMk/>
          <pc:sldMk cId="1231000816" sldId="299"/>
        </pc:sldMkLst>
        <pc:spChg chg="mod">
          <ac:chgData name="Jonathan Blundell" userId="60be3811-9603-44c9-8196-c677dca5006c" providerId="ADAL" clId="{1AAF5342-9CB2-4EE6-A2E7-DCB831E02C4F}" dt="2024-06-08T13:50:59.646" v="959" actId="20577"/>
          <ac:spMkLst>
            <pc:docMk/>
            <pc:sldMk cId="1231000816" sldId="299"/>
            <ac:spMk id="2" creationId="{D998003E-395B-8268-AFF7-C07299015BDB}"/>
          </ac:spMkLst>
        </pc:spChg>
        <pc:spChg chg="mod">
          <ac:chgData name="Jonathan Blundell" userId="60be3811-9603-44c9-8196-c677dca5006c" providerId="ADAL" clId="{1AAF5342-9CB2-4EE6-A2E7-DCB831E02C4F}" dt="2024-06-08T13:58:17.064" v="1174" actId="14100"/>
          <ac:spMkLst>
            <pc:docMk/>
            <pc:sldMk cId="1231000816" sldId="299"/>
            <ac:spMk id="3" creationId="{7ADD396D-96B1-3B07-BF7D-4EF2BFE68EF6}"/>
          </ac:spMkLst>
        </pc:spChg>
        <pc:spChg chg="add mod">
          <ac:chgData name="Jonathan Blundell" userId="60be3811-9603-44c9-8196-c677dca5006c" providerId="ADAL" clId="{1AAF5342-9CB2-4EE6-A2E7-DCB831E02C4F}" dt="2024-06-09T02:25:30.301" v="3748" actId="6549"/>
          <ac:spMkLst>
            <pc:docMk/>
            <pc:sldMk cId="1231000816" sldId="299"/>
            <ac:spMk id="5" creationId="{6FC0786A-64E6-E491-C837-1F9045E36FB3}"/>
          </ac:spMkLst>
        </pc:spChg>
        <pc:picChg chg="add mod">
          <ac:chgData name="Jonathan Blundell" userId="60be3811-9603-44c9-8196-c677dca5006c" providerId="ADAL" clId="{1AAF5342-9CB2-4EE6-A2E7-DCB831E02C4F}" dt="2024-06-11T05:38:10.527" v="7840" actId="962"/>
          <ac:picMkLst>
            <pc:docMk/>
            <pc:sldMk cId="1231000816" sldId="299"/>
            <ac:picMk id="7" creationId="{9B31382F-F5AC-EF19-F7C1-089D11C690C4}"/>
          </ac:picMkLst>
        </pc:picChg>
      </pc:sldChg>
      <pc:sldChg chg="modSp add mod modAnim modNotesTx">
        <pc:chgData name="Jonathan Blundell" userId="60be3811-9603-44c9-8196-c677dca5006c" providerId="ADAL" clId="{1AAF5342-9CB2-4EE6-A2E7-DCB831E02C4F}" dt="2024-06-11T05:38:24.540" v="7843" actId="962"/>
        <pc:sldMkLst>
          <pc:docMk/>
          <pc:sldMk cId="925498538" sldId="300"/>
        </pc:sldMkLst>
        <pc:spChg chg="mod">
          <ac:chgData name="Jonathan Blundell" userId="60be3811-9603-44c9-8196-c677dca5006c" providerId="ADAL" clId="{1AAF5342-9CB2-4EE6-A2E7-DCB831E02C4F}" dt="2024-06-08T14:50:17.143" v="1192" actId="6549"/>
          <ac:spMkLst>
            <pc:docMk/>
            <pc:sldMk cId="925498538" sldId="300"/>
            <ac:spMk id="2" creationId="{BD5520A1-339B-6F80-347A-3E3CDC0B2F5A}"/>
          </ac:spMkLst>
        </pc:spChg>
        <pc:spChg chg="mod">
          <ac:chgData name="Jonathan Blundell" userId="60be3811-9603-44c9-8196-c677dca5006c" providerId="ADAL" clId="{1AAF5342-9CB2-4EE6-A2E7-DCB831E02C4F}" dt="2024-06-11T05:17:47.498" v="6547" actId="255"/>
          <ac:spMkLst>
            <pc:docMk/>
            <pc:sldMk cId="925498538" sldId="300"/>
            <ac:spMk id="3" creationId="{F68AC819-C048-BBCF-A48E-5F2A29EBDA47}"/>
          </ac:spMkLst>
        </pc:spChg>
        <pc:spChg chg="mod">
          <ac:chgData name="Jonathan Blundell" userId="60be3811-9603-44c9-8196-c677dca5006c" providerId="ADAL" clId="{1AAF5342-9CB2-4EE6-A2E7-DCB831E02C4F}" dt="2024-06-08T14:50:35.304" v="1231" actId="27636"/>
          <ac:spMkLst>
            <pc:docMk/>
            <pc:sldMk cId="925498538" sldId="300"/>
            <ac:spMk id="4" creationId="{E9EE1204-E7E3-9DA0-D243-35F0CB187B6B}"/>
          </ac:spMkLst>
        </pc:spChg>
        <pc:spChg chg="mod">
          <ac:chgData name="Jonathan Blundell" userId="60be3811-9603-44c9-8196-c677dca5006c" providerId="ADAL" clId="{1AAF5342-9CB2-4EE6-A2E7-DCB831E02C4F}" dt="2024-06-08T14:50:21.960" v="1198" actId="20577"/>
          <ac:spMkLst>
            <pc:docMk/>
            <pc:sldMk cId="925498538" sldId="300"/>
            <ac:spMk id="5" creationId="{ACDDA59F-E84C-E099-AF68-929F5198A67E}"/>
          </ac:spMkLst>
        </pc:spChg>
        <pc:spChg chg="mod">
          <ac:chgData name="Jonathan Blundell" userId="60be3811-9603-44c9-8196-c677dca5006c" providerId="ADAL" clId="{1AAF5342-9CB2-4EE6-A2E7-DCB831E02C4F}" dt="2024-06-11T05:38:24.540" v="7843" actId="962"/>
          <ac:spMkLst>
            <pc:docMk/>
            <pc:sldMk cId="925498538" sldId="300"/>
            <ac:spMk id="7" creationId="{0CA35362-853A-79C0-13D7-CA0367CBAF8F}"/>
          </ac:spMkLst>
        </pc:spChg>
      </pc:sldChg>
      <pc:sldChg chg="modSp add del mod">
        <pc:chgData name="Jonathan Blundell" userId="60be3811-9603-44c9-8196-c677dca5006c" providerId="ADAL" clId="{1AAF5342-9CB2-4EE6-A2E7-DCB831E02C4F}" dt="2024-06-08T14:55:21.940" v="2065" actId="47"/>
        <pc:sldMkLst>
          <pc:docMk/>
          <pc:sldMk cId="706267561" sldId="301"/>
        </pc:sldMkLst>
        <pc:spChg chg="mod">
          <ac:chgData name="Jonathan Blundell" userId="60be3811-9603-44c9-8196-c677dca5006c" providerId="ADAL" clId="{1AAF5342-9CB2-4EE6-A2E7-DCB831E02C4F}" dt="2024-06-08T14:55:05.125" v="2064" actId="20577"/>
          <ac:spMkLst>
            <pc:docMk/>
            <pc:sldMk cId="706267561" sldId="301"/>
            <ac:spMk id="2" creationId="{BD5520A1-339B-6F80-347A-3E3CDC0B2F5A}"/>
          </ac:spMkLst>
        </pc:spChg>
      </pc:sldChg>
      <pc:sldChg chg="modSp new mod modAnim modNotesTx">
        <pc:chgData name="Jonathan Blundell" userId="60be3811-9603-44c9-8196-c677dca5006c" providerId="ADAL" clId="{1AAF5342-9CB2-4EE6-A2E7-DCB831E02C4F}" dt="2024-06-09T02:11:57.380" v="3406"/>
        <pc:sldMkLst>
          <pc:docMk/>
          <pc:sldMk cId="2383898823" sldId="301"/>
        </pc:sldMkLst>
        <pc:spChg chg="mod">
          <ac:chgData name="Jonathan Blundell" userId="60be3811-9603-44c9-8196-c677dca5006c" providerId="ADAL" clId="{1AAF5342-9CB2-4EE6-A2E7-DCB831E02C4F}" dt="2024-06-08T14:55:32.634" v="2092" actId="20577"/>
          <ac:spMkLst>
            <pc:docMk/>
            <pc:sldMk cId="2383898823" sldId="301"/>
            <ac:spMk id="2" creationId="{3D6DC0C6-1DBE-EB03-280B-5B8E5AE6A90C}"/>
          </ac:spMkLst>
        </pc:spChg>
        <pc:spChg chg="mod">
          <ac:chgData name="Jonathan Blundell" userId="60be3811-9603-44c9-8196-c677dca5006c" providerId="ADAL" clId="{1AAF5342-9CB2-4EE6-A2E7-DCB831E02C4F}" dt="2024-06-08T14:56:37.382" v="2290" actId="255"/>
          <ac:spMkLst>
            <pc:docMk/>
            <pc:sldMk cId="2383898823" sldId="301"/>
            <ac:spMk id="3" creationId="{BD9CBFE9-29B4-A257-C61C-350FEBDC41B3}"/>
          </ac:spMkLst>
        </pc:spChg>
      </pc:sldChg>
      <pc:sldChg chg="modSp add mod ord modAnim modNotesTx">
        <pc:chgData name="Jonathan Blundell" userId="60be3811-9603-44c9-8196-c677dca5006c" providerId="ADAL" clId="{1AAF5342-9CB2-4EE6-A2E7-DCB831E02C4F}" dt="2024-06-11T04:46:44.192" v="6530" actId="20577"/>
        <pc:sldMkLst>
          <pc:docMk/>
          <pc:sldMk cId="3346967446" sldId="302"/>
        </pc:sldMkLst>
        <pc:spChg chg="mod">
          <ac:chgData name="Jonathan Blundell" userId="60be3811-9603-44c9-8196-c677dca5006c" providerId="ADAL" clId="{1AAF5342-9CB2-4EE6-A2E7-DCB831E02C4F}" dt="2024-06-09T00:01:23.166" v="3193" actId="20577"/>
          <ac:spMkLst>
            <pc:docMk/>
            <pc:sldMk cId="3346967446" sldId="302"/>
            <ac:spMk id="2" creationId="{3D6DC0C6-1DBE-EB03-280B-5B8E5AE6A90C}"/>
          </ac:spMkLst>
        </pc:spChg>
        <pc:spChg chg="mod">
          <ac:chgData name="Jonathan Blundell" userId="60be3811-9603-44c9-8196-c677dca5006c" providerId="ADAL" clId="{1AAF5342-9CB2-4EE6-A2E7-DCB831E02C4F}" dt="2024-06-11T04:44:34.253" v="6365" actId="20577"/>
          <ac:spMkLst>
            <pc:docMk/>
            <pc:sldMk cId="3346967446" sldId="302"/>
            <ac:spMk id="3" creationId="{BD9CBFE9-29B4-A257-C61C-350FEBDC41B3}"/>
          </ac:spMkLst>
        </pc:spChg>
      </pc:sldChg>
      <pc:sldChg chg="modSp add mod modShow">
        <pc:chgData name="Jonathan Blundell" userId="60be3811-9603-44c9-8196-c677dca5006c" providerId="ADAL" clId="{1AAF5342-9CB2-4EE6-A2E7-DCB831E02C4F}" dt="2024-06-10T04:54:14.250" v="6247" actId="729"/>
        <pc:sldMkLst>
          <pc:docMk/>
          <pc:sldMk cId="2922472960" sldId="303"/>
        </pc:sldMkLst>
        <pc:spChg chg="mod">
          <ac:chgData name="Jonathan Blundell" userId="60be3811-9603-44c9-8196-c677dca5006c" providerId="ADAL" clId="{1AAF5342-9CB2-4EE6-A2E7-DCB831E02C4F}" dt="2024-06-09T05:09:20.745" v="5111" actId="20577"/>
          <ac:spMkLst>
            <pc:docMk/>
            <pc:sldMk cId="2922472960" sldId="303"/>
            <ac:spMk id="2" creationId="{3D6DC0C6-1DBE-EB03-280B-5B8E5AE6A90C}"/>
          </ac:spMkLst>
        </pc:spChg>
        <pc:spChg chg="mod">
          <ac:chgData name="Jonathan Blundell" userId="60be3811-9603-44c9-8196-c677dca5006c" providerId="ADAL" clId="{1AAF5342-9CB2-4EE6-A2E7-DCB831E02C4F}" dt="2024-06-09T05:00:37.163" v="5101" actId="20577"/>
          <ac:spMkLst>
            <pc:docMk/>
            <pc:sldMk cId="2922472960" sldId="303"/>
            <ac:spMk id="3" creationId="{BD9CBFE9-29B4-A257-C61C-350FEBDC41B3}"/>
          </ac:spMkLst>
        </pc:spChg>
      </pc:sldChg>
      <pc:sldChg chg="modSp new mod modAnim">
        <pc:chgData name="Jonathan Blundell" userId="60be3811-9603-44c9-8196-c677dca5006c" providerId="ADAL" clId="{1AAF5342-9CB2-4EE6-A2E7-DCB831E02C4F}" dt="2024-06-11T05:12:55.352" v="6539"/>
        <pc:sldMkLst>
          <pc:docMk/>
          <pc:sldMk cId="2653206745" sldId="304"/>
        </pc:sldMkLst>
        <pc:spChg chg="mod">
          <ac:chgData name="Jonathan Blundell" userId="60be3811-9603-44c9-8196-c677dca5006c" providerId="ADAL" clId="{1AAF5342-9CB2-4EE6-A2E7-DCB831E02C4F}" dt="2024-06-09T02:20:57.891" v="3528" actId="20577"/>
          <ac:spMkLst>
            <pc:docMk/>
            <pc:sldMk cId="2653206745" sldId="304"/>
            <ac:spMk id="2" creationId="{C2508ADB-8D5A-6D2C-E940-9271D3E69394}"/>
          </ac:spMkLst>
        </pc:spChg>
        <pc:spChg chg="mod">
          <ac:chgData name="Jonathan Blundell" userId="60be3811-9603-44c9-8196-c677dca5006c" providerId="ADAL" clId="{1AAF5342-9CB2-4EE6-A2E7-DCB831E02C4F}" dt="2024-06-09T02:20:50.439" v="3500"/>
          <ac:spMkLst>
            <pc:docMk/>
            <pc:sldMk cId="2653206745" sldId="304"/>
            <ac:spMk id="3" creationId="{76BDC893-A6A4-2108-0F76-954474FB81E1}"/>
          </ac:spMkLst>
        </pc:spChg>
      </pc:sldChg>
      <pc:sldChg chg="modSp add mod ord modAnim">
        <pc:chgData name="Jonathan Blundell" userId="60be3811-9603-44c9-8196-c677dca5006c" providerId="ADAL" clId="{1AAF5342-9CB2-4EE6-A2E7-DCB831E02C4F}" dt="2024-06-11T05:38:22.168" v="7842" actId="962"/>
        <pc:sldMkLst>
          <pc:docMk/>
          <pc:sldMk cId="1378919409" sldId="305"/>
        </pc:sldMkLst>
        <pc:spChg chg="mod">
          <ac:chgData name="Jonathan Blundell" userId="60be3811-9603-44c9-8196-c677dca5006c" providerId="ADAL" clId="{1AAF5342-9CB2-4EE6-A2E7-DCB831E02C4F}" dt="2024-06-09T05:04:30.071" v="5109" actId="20577"/>
          <ac:spMkLst>
            <pc:docMk/>
            <pc:sldMk cId="1378919409" sldId="305"/>
            <ac:spMk id="2" creationId="{BD5520A1-339B-6F80-347A-3E3CDC0B2F5A}"/>
          </ac:spMkLst>
        </pc:spChg>
        <pc:spChg chg="mod">
          <ac:chgData name="Jonathan Blundell" userId="60be3811-9603-44c9-8196-c677dca5006c" providerId="ADAL" clId="{1AAF5342-9CB2-4EE6-A2E7-DCB831E02C4F}" dt="2024-06-09T04:13:15.557" v="4229" actId="6549"/>
          <ac:spMkLst>
            <pc:docMk/>
            <pc:sldMk cId="1378919409" sldId="305"/>
            <ac:spMk id="3" creationId="{F68AC819-C048-BBCF-A48E-5F2A29EBDA47}"/>
          </ac:spMkLst>
        </pc:spChg>
        <pc:spChg chg="mod">
          <ac:chgData name="Jonathan Blundell" userId="60be3811-9603-44c9-8196-c677dca5006c" providerId="ADAL" clId="{1AAF5342-9CB2-4EE6-A2E7-DCB831E02C4F}" dt="2024-06-11T05:38:22.168" v="7842" actId="962"/>
          <ac:spMkLst>
            <pc:docMk/>
            <pc:sldMk cId="1378919409" sldId="305"/>
            <ac:spMk id="7" creationId="{0CA35362-853A-79C0-13D7-CA0367CBAF8F}"/>
          </ac:spMkLst>
        </pc:spChg>
      </pc:sldChg>
      <pc:sldChg chg="add del">
        <pc:chgData name="Jonathan Blundell" userId="60be3811-9603-44c9-8196-c677dca5006c" providerId="ADAL" clId="{1AAF5342-9CB2-4EE6-A2E7-DCB831E02C4F}" dt="2024-06-09T02:30:21.443" v="4099" actId="47"/>
        <pc:sldMkLst>
          <pc:docMk/>
          <pc:sldMk cId="83135426" sldId="306"/>
        </pc:sldMkLst>
      </pc:sldChg>
      <pc:sldChg chg="add del">
        <pc:chgData name="Jonathan Blundell" userId="60be3811-9603-44c9-8196-c677dca5006c" providerId="ADAL" clId="{1AAF5342-9CB2-4EE6-A2E7-DCB831E02C4F}" dt="2024-06-09T02:30:27.778" v="4101" actId="47"/>
        <pc:sldMkLst>
          <pc:docMk/>
          <pc:sldMk cId="413398562" sldId="306"/>
        </pc:sldMkLst>
      </pc:sldChg>
      <pc:sldChg chg="modSp add mod ord">
        <pc:chgData name="Jonathan Blundell" userId="60be3811-9603-44c9-8196-c677dca5006c" providerId="ADAL" clId="{1AAF5342-9CB2-4EE6-A2E7-DCB831E02C4F}" dt="2024-06-11T05:12:42.685" v="6537" actId="20577"/>
        <pc:sldMkLst>
          <pc:docMk/>
          <pc:sldMk cId="4049480509" sldId="306"/>
        </pc:sldMkLst>
        <pc:spChg chg="mod">
          <ac:chgData name="Jonathan Blundell" userId="60be3811-9603-44c9-8196-c677dca5006c" providerId="ADAL" clId="{1AAF5342-9CB2-4EE6-A2E7-DCB831E02C4F}" dt="2024-06-11T04:41:49.900" v="6320" actId="20577"/>
          <ac:spMkLst>
            <pc:docMk/>
            <pc:sldMk cId="4049480509" sldId="306"/>
            <ac:spMk id="2" creationId="{A5AC44F3-7F5B-AF99-B8F7-A22B1A05AD1B}"/>
          </ac:spMkLst>
        </pc:spChg>
        <pc:spChg chg="mod">
          <ac:chgData name="Jonathan Blundell" userId="60be3811-9603-44c9-8196-c677dca5006c" providerId="ADAL" clId="{1AAF5342-9CB2-4EE6-A2E7-DCB831E02C4F}" dt="2024-06-11T05:12:42.685" v="6537" actId="20577"/>
          <ac:spMkLst>
            <pc:docMk/>
            <pc:sldMk cId="4049480509" sldId="306"/>
            <ac:spMk id="3" creationId="{85F58B0A-68B2-2097-F69A-99FDC83ED094}"/>
          </ac:spMkLst>
        </pc:spChg>
      </pc:sldChg>
      <pc:sldChg chg="modSp add mod ord">
        <pc:chgData name="Jonathan Blundell" userId="60be3811-9603-44c9-8196-c677dca5006c" providerId="ADAL" clId="{1AAF5342-9CB2-4EE6-A2E7-DCB831E02C4F}" dt="2024-06-09T04:14:42.127" v="4299" actId="20577"/>
        <pc:sldMkLst>
          <pc:docMk/>
          <pc:sldMk cId="3394656738" sldId="307"/>
        </pc:sldMkLst>
        <pc:spChg chg="mod">
          <ac:chgData name="Jonathan Blundell" userId="60be3811-9603-44c9-8196-c677dca5006c" providerId="ADAL" clId="{1AAF5342-9CB2-4EE6-A2E7-DCB831E02C4F}" dt="2024-06-09T04:14:42.127" v="4299" actId="20577"/>
          <ac:spMkLst>
            <pc:docMk/>
            <pc:sldMk cId="3394656738" sldId="307"/>
            <ac:spMk id="2" creationId="{FE15C5BD-F253-8440-A39E-1B94457A8DC2}"/>
          </ac:spMkLst>
        </pc:spChg>
      </pc:sldChg>
      <pc:sldChg chg="addSp delSp modSp add mod ord">
        <pc:chgData name="Jonathan Blundell" userId="60be3811-9603-44c9-8196-c677dca5006c" providerId="ADAL" clId="{1AAF5342-9CB2-4EE6-A2E7-DCB831E02C4F}" dt="2024-06-09T04:16:15.642" v="4313" actId="1076"/>
        <pc:sldMkLst>
          <pc:docMk/>
          <pc:sldMk cId="3836416610" sldId="308"/>
        </pc:sldMkLst>
        <pc:spChg chg="del mod">
          <ac:chgData name="Jonathan Blundell" userId="60be3811-9603-44c9-8196-c677dca5006c" providerId="ADAL" clId="{1AAF5342-9CB2-4EE6-A2E7-DCB831E02C4F}" dt="2024-06-09T04:15:14.229" v="4305" actId="478"/>
          <ac:spMkLst>
            <pc:docMk/>
            <pc:sldMk cId="3836416610" sldId="308"/>
            <ac:spMk id="3" creationId="{9301D67D-F33D-44FC-6543-E30AABDB6381}"/>
          </ac:spMkLst>
        </pc:spChg>
        <pc:spChg chg="del">
          <ac:chgData name="Jonathan Blundell" userId="60be3811-9603-44c9-8196-c677dca5006c" providerId="ADAL" clId="{1AAF5342-9CB2-4EE6-A2E7-DCB831E02C4F}" dt="2024-06-09T04:15:10.930" v="4301" actId="478"/>
          <ac:spMkLst>
            <pc:docMk/>
            <pc:sldMk cId="3836416610" sldId="308"/>
            <ac:spMk id="4" creationId="{D395E7CF-CBCE-58E6-266A-B4CE46DC922D}"/>
          </ac:spMkLst>
        </pc:spChg>
        <pc:spChg chg="del mod">
          <ac:chgData name="Jonathan Blundell" userId="60be3811-9603-44c9-8196-c677dca5006c" providerId="ADAL" clId="{1AAF5342-9CB2-4EE6-A2E7-DCB831E02C4F}" dt="2024-06-09T04:15:20.166" v="4308" actId="478"/>
          <ac:spMkLst>
            <pc:docMk/>
            <pc:sldMk cId="3836416610" sldId="308"/>
            <ac:spMk id="5" creationId="{488B377C-0454-DB50-CE13-5386D71467D2}"/>
          </ac:spMkLst>
        </pc:spChg>
        <pc:spChg chg="del">
          <ac:chgData name="Jonathan Blundell" userId="60be3811-9603-44c9-8196-c677dca5006c" providerId="ADAL" clId="{1AAF5342-9CB2-4EE6-A2E7-DCB831E02C4F}" dt="2024-06-09T04:15:12.017" v="4302" actId="478"/>
          <ac:spMkLst>
            <pc:docMk/>
            <pc:sldMk cId="3836416610" sldId="308"/>
            <ac:spMk id="6" creationId="{30AFF758-15A7-CFA6-5953-3F9EF8F47206}"/>
          </ac:spMkLst>
        </pc:spChg>
        <pc:spChg chg="add del mod">
          <ac:chgData name="Jonathan Blundell" userId="60be3811-9603-44c9-8196-c677dca5006c" providerId="ADAL" clId="{1AAF5342-9CB2-4EE6-A2E7-DCB831E02C4F}" dt="2024-06-09T04:15:18.882" v="4307" actId="478"/>
          <ac:spMkLst>
            <pc:docMk/>
            <pc:sldMk cId="3836416610" sldId="308"/>
            <ac:spMk id="8" creationId="{6BEB305F-F805-D9FB-D6FF-3B7BC4EA0E15}"/>
          </ac:spMkLst>
        </pc:spChg>
        <pc:picChg chg="add mod">
          <ac:chgData name="Jonathan Blundell" userId="60be3811-9603-44c9-8196-c677dca5006c" providerId="ADAL" clId="{1AAF5342-9CB2-4EE6-A2E7-DCB831E02C4F}" dt="2024-06-09T04:16:15.642" v="4313" actId="1076"/>
          <ac:picMkLst>
            <pc:docMk/>
            <pc:sldMk cId="3836416610" sldId="308"/>
            <ac:picMk id="3074" creationId="{8D712AF9-8F26-8951-A529-B0FD03DF2CF2}"/>
          </ac:picMkLst>
        </pc:picChg>
      </pc:sldChg>
      <pc:sldChg chg="addSp delSp modSp add mod">
        <pc:chgData name="Jonathan Blundell" userId="60be3811-9603-44c9-8196-c677dca5006c" providerId="ADAL" clId="{1AAF5342-9CB2-4EE6-A2E7-DCB831E02C4F}" dt="2024-06-11T05:42:49.433" v="8477" actId="20577"/>
        <pc:sldMkLst>
          <pc:docMk/>
          <pc:sldMk cId="270503286" sldId="309"/>
        </pc:sldMkLst>
        <pc:spChg chg="mod">
          <ac:chgData name="Jonathan Blundell" userId="60be3811-9603-44c9-8196-c677dca5006c" providerId="ADAL" clId="{1AAF5342-9CB2-4EE6-A2E7-DCB831E02C4F}" dt="2024-06-09T04:49:57.538" v="4690" actId="20577"/>
          <ac:spMkLst>
            <pc:docMk/>
            <pc:sldMk cId="270503286" sldId="309"/>
            <ac:spMk id="2" creationId="{37794BD7-1739-3F4A-3EFA-E0A5C93F0180}"/>
          </ac:spMkLst>
        </pc:spChg>
        <pc:spChg chg="del">
          <ac:chgData name="Jonathan Blundell" userId="60be3811-9603-44c9-8196-c677dca5006c" providerId="ADAL" clId="{1AAF5342-9CB2-4EE6-A2E7-DCB831E02C4F}" dt="2024-06-09T04:19:08.076" v="4453" actId="478"/>
          <ac:spMkLst>
            <pc:docMk/>
            <pc:sldMk cId="270503286" sldId="309"/>
            <ac:spMk id="3" creationId="{6448DDD9-7E82-93A7-5365-BC10023F08EA}"/>
          </ac:spMkLst>
        </pc:spChg>
        <pc:spChg chg="del mod">
          <ac:chgData name="Jonathan Blundell" userId="60be3811-9603-44c9-8196-c677dca5006c" providerId="ADAL" clId="{1AAF5342-9CB2-4EE6-A2E7-DCB831E02C4F}" dt="2024-06-09T04:19:06.746" v="4452" actId="478"/>
          <ac:spMkLst>
            <pc:docMk/>
            <pc:sldMk cId="270503286" sldId="309"/>
            <ac:spMk id="4" creationId="{A3309669-E33E-BFD6-3F0C-CB80ABB72F79}"/>
          </ac:spMkLst>
        </pc:spChg>
        <pc:spChg chg="del">
          <ac:chgData name="Jonathan Blundell" userId="60be3811-9603-44c9-8196-c677dca5006c" providerId="ADAL" clId="{1AAF5342-9CB2-4EE6-A2E7-DCB831E02C4F}" dt="2024-06-09T04:19:01.925" v="4446" actId="478"/>
          <ac:spMkLst>
            <pc:docMk/>
            <pc:sldMk cId="270503286" sldId="309"/>
            <ac:spMk id="5" creationId="{425CA799-5ED2-68DF-9465-D66D477B51F4}"/>
          </ac:spMkLst>
        </pc:spChg>
        <pc:spChg chg="del">
          <ac:chgData name="Jonathan Blundell" userId="60be3811-9603-44c9-8196-c677dca5006c" providerId="ADAL" clId="{1AAF5342-9CB2-4EE6-A2E7-DCB831E02C4F}" dt="2024-06-09T04:19:01.925" v="4446" actId="478"/>
          <ac:spMkLst>
            <pc:docMk/>
            <pc:sldMk cId="270503286" sldId="309"/>
            <ac:spMk id="6" creationId="{D3D190CA-47E3-09B5-7C9C-DD3F9C86D75A}"/>
          </ac:spMkLst>
        </pc:spChg>
        <pc:spChg chg="del">
          <ac:chgData name="Jonathan Blundell" userId="60be3811-9603-44c9-8196-c677dca5006c" providerId="ADAL" clId="{1AAF5342-9CB2-4EE6-A2E7-DCB831E02C4F}" dt="2024-06-09T04:19:03.109" v="4447" actId="478"/>
          <ac:spMkLst>
            <pc:docMk/>
            <pc:sldMk cId="270503286" sldId="309"/>
            <ac:spMk id="7" creationId="{88DDCF98-5348-5FC3-714D-C8E3CE7B82DA}"/>
          </ac:spMkLst>
        </pc:spChg>
        <pc:spChg chg="del">
          <ac:chgData name="Jonathan Blundell" userId="60be3811-9603-44c9-8196-c677dca5006c" providerId="ADAL" clId="{1AAF5342-9CB2-4EE6-A2E7-DCB831E02C4F}" dt="2024-06-09T04:19:01.925" v="4446" actId="478"/>
          <ac:spMkLst>
            <pc:docMk/>
            <pc:sldMk cId="270503286" sldId="309"/>
            <ac:spMk id="8" creationId="{627C8941-2892-AF59-AF10-8C63C9C0244D}"/>
          </ac:spMkLst>
        </pc:spChg>
        <pc:spChg chg="del">
          <ac:chgData name="Jonathan Blundell" userId="60be3811-9603-44c9-8196-c677dca5006c" providerId="ADAL" clId="{1AAF5342-9CB2-4EE6-A2E7-DCB831E02C4F}" dt="2024-06-09T04:19:01.925" v="4446" actId="478"/>
          <ac:spMkLst>
            <pc:docMk/>
            <pc:sldMk cId="270503286" sldId="309"/>
            <ac:spMk id="9" creationId="{2BDB6D5A-5205-67D3-8FFD-FC2F47F2FE9D}"/>
          </ac:spMkLst>
        </pc:spChg>
        <pc:spChg chg="del">
          <ac:chgData name="Jonathan Blundell" userId="60be3811-9603-44c9-8196-c677dca5006c" providerId="ADAL" clId="{1AAF5342-9CB2-4EE6-A2E7-DCB831E02C4F}" dt="2024-06-09T04:19:03.718" v="4448" actId="478"/>
          <ac:spMkLst>
            <pc:docMk/>
            <pc:sldMk cId="270503286" sldId="309"/>
            <ac:spMk id="10" creationId="{0939CFEE-EDC2-B75C-86CC-79488DB75A07}"/>
          </ac:spMkLst>
        </pc:spChg>
        <pc:spChg chg="del">
          <ac:chgData name="Jonathan Blundell" userId="60be3811-9603-44c9-8196-c677dca5006c" providerId="ADAL" clId="{1AAF5342-9CB2-4EE6-A2E7-DCB831E02C4F}" dt="2024-06-09T04:19:04.343" v="4449" actId="478"/>
          <ac:spMkLst>
            <pc:docMk/>
            <pc:sldMk cId="270503286" sldId="309"/>
            <ac:spMk id="11" creationId="{36EF4E54-2036-24C1-71FB-430B906E08AA}"/>
          </ac:spMkLst>
        </pc:spChg>
        <pc:spChg chg="add del mod">
          <ac:chgData name="Jonathan Blundell" userId="60be3811-9603-44c9-8196-c677dca5006c" providerId="ADAL" clId="{1AAF5342-9CB2-4EE6-A2E7-DCB831E02C4F}" dt="2024-06-09T04:19:16.511" v="4454" actId="3680"/>
          <ac:spMkLst>
            <pc:docMk/>
            <pc:sldMk cId="270503286" sldId="309"/>
            <ac:spMk id="13" creationId="{71C93D4D-92C8-1C8C-6FC3-CA936C0D7323}"/>
          </ac:spMkLst>
        </pc:spChg>
        <pc:spChg chg="add del mod">
          <ac:chgData name="Jonathan Blundell" userId="60be3811-9603-44c9-8196-c677dca5006c" providerId="ADAL" clId="{1AAF5342-9CB2-4EE6-A2E7-DCB831E02C4F}" dt="2024-06-09T04:24:18.826" v="4564" actId="478"/>
          <ac:spMkLst>
            <pc:docMk/>
            <pc:sldMk cId="270503286" sldId="309"/>
            <ac:spMk id="16" creationId="{D90DA713-0FA1-92F4-F162-F74DCC0EF8F1}"/>
          </ac:spMkLst>
        </pc:spChg>
        <pc:spChg chg="add mod">
          <ac:chgData name="Jonathan Blundell" userId="60be3811-9603-44c9-8196-c677dca5006c" providerId="ADAL" clId="{1AAF5342-9CB2-4EE6-A2E7-DCB831E02C4F}" dt="2024-06-11T04:43:12.544" v="6328" actId="20577"/>
          <ac:spMkLst>
            <pc:docMk/>
            <pc:sldMk cId="270503286" sldId="309"/>
            <ac:spMk id="19" creationId="{DCD0D648-6701-5827-711E-037308486E40}"/>
          </ac:spMkLst>
        </pc:spChg>
        <pc:graphicFrameChg chg="add del mod ord modGraphic">
          <ac:chgData name="Jonathan Blundell" userId="60be3811-9603-44c9-8196-c677dca5006c" providerId="ADAL" clId="{1AAF5342-9CB2-4EE6-A2E7-DCB831E02C4F}" dt="2024-06-09T04:20:14.409" v="4563" actId="478"/>
          <ac:graphicFrameMkLst>
            <pc:docMk/>
            <pc:sldMk cId="270503286" sldId="309"/>
            <ac:graphicFrameMk id="14" creationId="{A5DD6EDA-C76F-203D-4514-2D77D771FD11}"/>
          </ac:graphicFrameMkLst>
        </pc:graphicFrameChg>
        <pc:graphicFrameChg chg="add mod modGraphic">
          <ac:chgData name="Jonathan Blundell" userId="60be3811-9603-44c9-8196-c677dca5006c" providerId="ADAL" clId="{1AAF5342-9CB2-4EE6-A2E7-DCB831E02C4F}" dt="2024-06-11T05:42:49.433" v="8477" actId="20577"/>
          <ac:graphicFrameMkLst>
            <pc:docMk/>
            <pc:sldMk cId="270503286" sldId="309"/>
            <ac:graphicFrameMk id="17" creationId="{6755321E-DDB4-74F7-A746-194E4394F937}"/>
          </ac:graphicFrameMkLst>
        </pc:graphicFrameChg>
        <pc:picChg chg="add mod">
          <ac:chgData name="Jonathan Blundell" userId="60be3811-9603-44c9-8196-c677dca5006c" providerId="ADAL" clId="{1AAF5342-9CB2-4EE6-A2E7-DCB831E02C4F}" dt="2024-06-11T05:41:33.055" v="8453" actId="1076"/>
          <ac:picMkLst>
            <pc:docMk/>
            <pc:sldMk cId="270503286" sldId="309"/>
            <ac:picMk id="21" creationId="{18AAC735-EB2E-6D23-1F1B-C7408320C9AF}"/>
          </ac:picMkLst>
        </pc:picChg>
      </pc:sldChg>
      <pc:sldChg chg="addSp delSp modSp new mod">
        <pc:chgData name="Jonathan Blundell" userId="60be3811-9603-44c9-8196-c677dca5006c" providerId="ADAL" clId="{1AAF5342-9CB2-4EE6-A2E7-DCB831E02C4F}" dt="2024-06-11T05:41:23.778" v="8449" actId="962"/>
        <pc:sldMkLst>
          <pc:docMk/>
          <pc:sldMk cId="3828575815" sldId="310"/>
        </pc:sldMkLst>
        <pc:spChg chg="mod">
          <ac:chgData name="Jonathan Blundell" userId="60be3811-9603-44c9-8196-c677dca5006c" providerId="ADAL" clId="{1AAF5342-9CB2-4EE6-A2E7-DCB831E02C4F}" dt="2024-06-09T04:47:32.279" v="4635" actId="20577"/>
          <ac:spMkLst>
            <pc:docMk/>
            <pc:sldMk cId="3828575815" sldId="310"/>
            <ac:spMk id="2" creationId="{CA835941-B9C5-60B1-A7BF-90738049E1F2}"/>
          </ac:spMkLst>
        </pc:spChg>
        <pc:spChg chg="del">
          <ac:chgData name="Jonathan Blundell" userId="60be3811-9603-44c9-8196-c677dca5006c" providerId="ADAL" clId="{1AAF5342-9CB2-4EE6-A2E7-DCB831E02C4F}" dt="2024-06-09T04:47:37.022" v="4637" actId="478"/>
          <ac:spMkLst>
            <pc:docMk/>
            <pc:sldMk cId="3828575815" sldId="310"/>
            <ac:spMk id="3" creationId="{6806EBB3-52F6-41A2-419A-399139B6E0ED}"/>
          </ac:spMkLst>
        </pc:spChg>
        <pc:spChg chg="add mod">
          <ac:chgData name="Jonathan Blundell" userId="60be3811-9603-44c9-8196-c677dca5006c" providerId="ADAL" clId="{1AAF5342-9CB2-4EE6-A2E7-DCB831E02C4F}" dt="2024-06-11T04:40:34.540" v="6311" actId="20577"/>
          <ac:spMkLst>
            <pc:docMk/>
            <pc:sldMk cId="3828575815" sldId="310"/>
            <ac:spMk id="4" creationId="{2D2B5769-6CD8-FF0E-BBE3-B70981FFAC84}"/>
          </ac:spMkLst>
        </pc:spChg>
        <pc:picChg chg="add mod">
          <ac:chgData name="Jonathan Blundell" userId="60be3811-9603-44c9-8196-c677dca5006c" providerId="ADAL" clId="{1AAF5342-9CB2-4EE6-A2E7-DCB831E02C4F}" dt="2024-06-11T05:41:23.778" v="8449" actId="962"/>
          <ac:picMkLst>
            <pc:docMk/>
            <pc:sldMk cId="3828575815" sldId="310"/>
            <ac:picMk id="5" creationId="{4ED28A54-2562-29D9-9154-9F2644B5E536}"/>
          </ac:picMkLst>
        </pc:picChg>
      </pc:sldChg>
      <pc:sldChg chg="modSp add mod ord">
        <pc:chgData name="Jonathan Blundell" userId="60be3811-9603-44c9-8196-c677dca5006c" providerId="ADAL" clId="{1AAF5342-9CB2-4EE6-A2E7-DCB831E02C4F}" dt="2024-06-11T05:40:48.994" v="8441" actId="20577"/>
        <pc:sldMkLst>
          <pc:docMk/>
          <pc:sldMk cId="4054707559" sldId="311"/>
        </pc:sldMkLst>
        <pc:spChg chg="mod">
          <ac:chgData name="Jonathan Blundell" userId="60be3811-9603-44c9-8196-c677dca5006c" providerId="ADAL" clId="{1AAF5342-9CB2-4EE6-A2E7-DCB831E02C4F}" dt="2024-06-11T05:40:48.994" v="8441" actId="20577"/>
          <ac:spMkLst>
            <pc:docMk/>
            <pc:sldMk cId="4054707559" sldId="311"/>
            <ac:spMk id="2" creationId="{3D6DC0C6-1DBE-EB03-280B-5B8E5AE6A90C}"/>
          </ac:spMkLst>
        </pc:spChg>
        <pc:spChg chg="mod">
          <ac:chgData name="Jonathan Blundell" userId="60be3811-9603-44c9-8196-c677dca5006c" providerId="ADAL" clId="{1AAF5342-9CB2-4EE6-A2E7-DCB831E02C4F}" dt="2024-06-11T05:32:36.839" v="6647" actId="20577"/>
          <ac:spMkLst>
            <pc:docMk/>
            <pc:sldMk cId="4054707559" sldId="311"/>
            <ac:spMk id="3" creationId="{BD9CBFE9-29B4-A257-C61C-350FEBDC41B3}"/>
          </ac:spMkLst>
        </pc:spChg>
      </pc:sldChg>
      <pc:sldChg chg="modSp add mod ord">
        <pc:chgData name="Jonathan Blundell" userId="60be3811-9603-44c9-8196-c677dca5006c" providerId="ADAL" clId="{1AAF5342-9CB2-4EE6-A2E7-DCB831E02C4F}" dt="2024-06-11T05:41:04.477" v="8447" actId="20577"/>
        <pc:sldMkLst>
          <pc:docMk/>
          <pc:sldMk cId="3683151100" sldId="312"/>
        </pc:sldMkLst>
        <pc:spChg chg="mod">
          <ac:chgData name="Jonathan Blundell" userId="60be3811-9603-44c9-8196-c677dca5006c" providerId="ADAL" clId="{1AAF5342-9CB2-4EE6-A2E7-DCB831E02C4F}" dt="2024-06-11T05:41:04.477" v="8447" actId="20577"/>
          <ac:spMkLst>
            <pc:docMk/>
            <pc:sldMk cId="3683151100" sldId="312"/>
            <ac:spMk id="2" creationId="{3D6DC0C6-1DBE-EB03-280B-5B8E5AE6A90C}"/>
          </ac:spMkLst>
        </pc:spChg>
        <pc:spChg chg="mod">
          <ac:chgData name="Jonathan Blundell" userId="60be3811-9603-44c9-8196-c677dca5006c" providerId="ADAL" clId="{1AAF5342-9CB2-4EE6-A2E7-DCB831E02C4F}" dt="2024-06-11T05:32:44.604" v="6649" actId="20577"/>
          <ac:spMkLst>
            <pc:docMk/>
            <pc:sldMk cId="3683151100" sldId="312"/>
            <ac:spMk id="3" creationId="{BD9CBFE9-29B4-A257-C61C-350FEBDC41B3}"/>
          </ac:spMkLst>
        </pc:spChg>
      </pc:sldChg>
      <pc:sldChg chg="addSp delSp modSp add mod modNotesTx">
        <pc:chgData name="Jonathan Blundell" userId="60be3811-9603-44c9-8196-c677dca5006c" providerId="ADAL" clId="{1AAF5342-9CB2-4EE6-A2E7-DCB831E02C4F}" dt="2024-06-11T05:39:31.494" v="8423" actId="962"/>
        <pc:sldMkLst>
          <pc:docMk/>
          <pc:sldMk cId="1837421862" sldId="313"/>
        </pc:sldMkLst>
        <pc:spChg chg="mod">
          <ac:chgData name="Jonathan Blundell" userId="60be3811-9603-44c9-8196-c677dca5006c" providerId="ADAL" clId="{1AAF5342-9CB2-4EE6-A2E7-DCB831E02C4F}" dt="2024-06-11T05:34:27.844" v="6734" actId="1076"/>
          <ac:spMkLst>
            <pc:docMk/>
            <pc:sldMk cId="1837421862" sldId="313"/>
            <ac:spMk id="2" creationId="{3D6DC0C6-1DBE-EB03-280B-5B8E5AE6A90C}"/>
          </ac:spMkLst>
        </pc:spChg>
        <pc:spChg chg="add mod">
          <ac:chgData name="Jonathan Blundell" userId="60be3811-9603-44c9-8196-c677dca5006c" providerId="ADAL" clId="{1AAF5342-9CB2-4EE6-A2E7-DCB831E02C4F}" dt="2024-06-11T05:34:30.917" v="6735" actId="164"/>
          <ac:spMkLst>
            <pc:docMk/>
            <pc:sldMk cId="1837421862" sldId="313"/>
            <ac:spMk id="3" creationId="{493B6A17-E94D-B4D1-9D02-FB6EB9F68764}"/>
          </ac:spMkLst>
        </pc:spChg>
        <pc:spChg chg="del">
          <ac:chgData name="Jonathan Blundell" userId="60be3811-9603-44c9-8196-c677dca5006c" providerId="ADAL" clId="{1AAF5342-9CB2-4EE6-A2E7-DCB831E02C4F}" dt="2024-06-09T06:38:56.435" v="5638" actId="478"/>
          <ac:spMkLst>
            <pc:docMk/>
            <pc:sldMk cId="1837421862" sldId="313"/>
            <ac:spMk id="3" creationId="{BD9CBFE9-29B4-A257-C61C-350FEBDC41B3}"/>
          </ac:spMkLst>
        </pc:spChg>
        <pc:spChg chg="add del mod">
          <ac:chgData name="Jonathan Blundell" userId="60be3811-9603-44c9-8196-c677dca5006c" providerId="ADAL" clId="{1AAF5342-9CB2-4EE6-A2E7-DCB831E02C4F}" dt="2024-06-09T06:41:19.557" v="5639" actId="478"/>
          <ac:spMkLst>
            <pc:docMk/>
            <pc:sldMk cId="1837421862" sldId="313"/>
            <ac:spMk id="5" creationId="{B08F3414-7647-F51B-748E-51034C26639E}"/>
          </ac:spMkLst>
        </pc:spChg>
        <pc:grpChg chg="add mod">
          <ac:chgData name="Jonathan Blundell" userId="60be3811-9603-44c9-8196-c677dca5006c" providerId="ADAL" clId="{1AAF5342-9CB2-4EE6-A2E7-DCB831E02C4F}" dt="2024-06-11T05:39:31.494" v="8423" actId="962"/>
          <ac:grpSpMkLst>
            <pc:docMk/>
            <pc:sldMk cId="1837421862" sldId="313"/>
            <ac:grpSpMk id="4" creationId="{A3C3B5A3-4A7F-1CB6-9CBC-76516069E4F3}"/>
          </ac:grpSpMkLst>
        </pc:grpChg>
        <pc:picChg chg="add del mod">
          <ac:chgData name="Jonathan Blundell" userId="60be3811-9603-44c9-8196-c677dca5006c" providerId="ADAL" clId="{1AAF5342-9CB2-4EE6-A2E7-DCB831E02C4F}" dt="2024-06-09T06:44:13.715" v="5649" actId="478"/>
          <ac:picMkLst>
            <pc:docMk/>
            <pc:sldMk cId="1837421862" sldId="313"/>
            <ac:picMk id="7" creationId="{D108D3F7-4129-6F8C-7253-7D1274537C5C}"/>
          </ac:picMkLst>
        </pc:picChg>
        <pc:picChg chg="add mod">
          <ac:chgData name="Jonathan Blundell" userId="60be3811-9603-44c9-8196-c677dca5006c" providerId="ADAL" clId="{1AAF5342-9CB2-4EE6-A2E7-DCB831E02C4F}" dt="2024-06-11T05:34:30.917" v="6735" actId="164"/>
          <ac:picMkLst>
            <pc:docMk/>
            <pc:sldMk cId="1837421862" sldId="313"/>
            <ac:picMk id="9" creationId="{8ABD1CAB-AA41-DF2A-ECCD-2CB334E34F6D}"/>
          </ac:picMkLst>
        </pc:picChg>
        <pc:picChg chg="add mod">
          <ac:chgData name="Jonathan Blundell" userId="60be3811-9603-44c9-8196-c677dca5006c" providerId="ADAL" clId="{1AAF5342-9CB2-4EE6-A2E7-DCB831E02C4F}" dt="2024-06-11T05:39:02.085" v="8087" actId="962"/>
          <ac:picMkLst>
            <pc:docMk/>
            <pc:sldMk cId="1837421862" sldId="313"/>
            <ac:picMk id="11" creationId="{31DD70C6-5DD7-AA37-0328-11653A2F555D}"/>
          </ac:picMkLst>
        </pc:picChg>
      </pc:sldChg>
      <pc:sldChg chg="addSp modSp new mod">
        <pc:chgData name="Jonathan Blundell" userId="60be3811-9603-44c9-8196-c677dca5006c" providerId="ADAL" clId="{1AAF5342-9CB2-4EE6-A2E7-DCB831E02C4F}" dt="2024-06-10T04:23:22.911" v="6122" actId="1076"/>
        <pc:sldMkLst>
          <pc:docMk/>
          <pc:sldMk cId="1955272630" sldId="314"/>
        </pc:sldMkLst>
        <pc:spChg chg="mod">
          <ac:chgData name="Jonathan Blundell" userId="60be3811-9603-44c9-8196-c677dca5006c" providerId="ADAL" clId="{1AAF5342-9CB2-4EE6-A2E7-DCB831E02C4F}" dt="2024-06-10T04:21:44.957" v="6113" actId="1076"/>
          <ac:spMkLst>
            <pc:docMk/>
            <pc:sldMk cId="1955272630" sldId="314"/>
            <ac:spMk id="2" creationId="{53A037DC-82A7-574F-E20F-25E4D214E893}"/>
          </ac:spMkLst>
        </pc:spChg>
        <pc:spChg chg="mod">
          <ac:chgData name="Jonathan Blundell" userId="60be3811-9603-44c9-8196-c677dca5006c" providerId="ADAL" clId="{1AAF5342-9CB2-4EE6-A2E7-DCB831E02C4F}" dt="2024-06-10T04:22:35.831" v="6121" actId="20577"/>
          <ac:spMkLst>
            <pc:docMk/>
            <pc:sldMk cId="1955272630" sldId="314"/>
            <ac:spMk id="3" creationId="{5AAEECF4-F3C1-8B96-8436-F5310543D329}"/>
          </ac:spMkLst>
        </pc:spChg>
        <pc:picChg chg="add mod">
          <ac:chgData name="Jonathan Blundell" userId="60be3811-9603-44c9-8196-c677dca5006c" providerId="ADAL" clId="{1AAF5342-9CB2-4EE6-A2E7-DCB831E02C4F}" dt="2024-06-10T04:23:22.911" v="6122" actId="1076"/>
          <ac:picMkLst>
            <pc:docMk/>
            <pc:sldMk cId="1955272630" sldId="314"/>
            <ac:picMk id="1026" creationId="{EC2826AF-D2F0-6500-2511-59552A99D9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6CECF-C22E-4618-8082-25B3AA4FF4F5}"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9DCE2-7293-4BD4-B5A0-330196A14FD4}" type="slidenum">
              <a:rPr lang="en-US" smtClean="0"/>
              <a:t>‹#›</a:t>
            </a:fld>
            <a:endParaRPr lang="en-US"/>
          </a:p>
        </p:txBody>
      </p:sp>
    </p:spTree>
    <p:extLst>
      <p:ext uri="{BB962C8B-B14F-4D97-AF65-F5344CB8AC3E}">
        <p14:creationId xmlns:p14="http://schemas.microsoft.com/office/powerpoint/2010/main" val="3796004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marketing = sending emails to a list of subscribers to promote products, services, or your brand; used to build relationships with your current/future customers</a:t>
            </a:r>
          </a:p>
        </p:txBody>
      </p:sp>
      <p:sp>
        <p:nvSpPr>
          <p:cNvPr id="4" name="Slide Number Placeholder 3"/>
          <p:cNvSpPr>
            <a:spLocks noGrp="1"/>
          </p:cNvSpPr>
          <p:nvPr>
            <p:ph type="sldNum" sz="quarter" idx="5"/>
          </p:nvPr>
        </p:nvSpPr>
        <p:spPr/>
        <p:txBody>
          <a:bodyPr/>
          <a:lstStyle/>
          <a:p>
            <a:fld id="{1589DCE2-7293-4BD4-B5A0-330196A14FD4}" type="slidenum">
              <a:rPr lang="en-US" smtClean="0"/>
              <a:t>4</a:t>
            </a:fld>
            <a:endParaRPr lang="en-US"/>
          </a:p>
        </p:txBody>
      </p:sp>
    </p:spTree>
    <p:extLst>
      <p:ext uri="{BB962C8B-B14F-4D97-AF65-F5344CB8AC3E}">
        <p14:creationId xmlns:p14="http://schemas.microsoft.com/office/powerpoint/2010/main" val="130504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fall campaign .. Email is our number two performing channel to drive traffic to our website – behind paid CPC.</a:t>
            </a:r>
          </a:p>
          <a:p>
            <a:r>
              <a:rPr lang="en-US" dirty="0"/>
              <a:t>For our overall web traffic during the same time frame, it’s number 4, behind organic, (none) and referral traffic.</a:t>
            </a:r>
            <a:br>
              <a:rPr lang="en-US" dirty="0"/>
            </a:br>
            <a:r>
              <a:rPr lang="en-US" dirty="0"/>
              <a:t>It’s organic – free and driving lots of traffic to our site every day.</a:t>
            </a:r>
          </a:p>
        </p:txBody>
      </p:sp>
      <p:sp>
        <p:nvSpPr>
          <p:cNvPr id="4" name="Slide Number Placeholder 3"/>
          <p:cNvSpPr>
            <a:spLocks noGrp="1"/>
          </p:cNvSpPr>
          <p:nvPr>
            <p:ph type="sldNum" sz="quarter" idx="5"/>
          </p:nvPr>
        </p:nvSpPr>
        <p:spPr/>
        <p:txBody>
          <a:bodyPr/>
          <a:lstStyle/>
          <a:p>
            <a:fld id="{1589DCE2-7293-4BD4-B5A0-330196A14FD4}" type="slidenum">
              <a:rPr lang="en-US" smtClean="0"/>
              <a:t>14</a:t>
            </a:fld>
            <a:endParaRPr lang="en-US"/>
          </a:p>
        </p:txBody>
      </p:sp>
    </p:spTree>
    <p:extLst>
      <p:ext uri="{BB962C8B-B14F-4D97-AF65-F5344CB8AC3E}">
        <p14:creationId xmlns:p14="http://schemas.microsoft.com/office/powerpoint/2010/main" val="413415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 Outlook/Microsoft won’t load images of unknown email senders</a:t>
            </a:r>
          </a:p>
        </p:txBody>
      </p:sp>
      <p:sp>
        <p:nvSpPr>
          <p:cNvPr id="4" name="Slide Number Placeholder 3"/>
          <p:cNvSpPr>
            <a:spLocks noGrp="1"/>
          </p:cNvSpPr>
          <p:nvPr>
            <p:ph type="sldNum" sz="quarter" idx="5"/>
          </p:nvPr>
        </p:nvSpPr>
        <p:spPr/>
        <p:txBody>
          <a:bodyPr/>
          <a:lstStyle/>
          <a:p>
            <a:fld id="{1589DCE2-7293-4BD4-B5A0-330196A14FD4}" type="slidenum">
              <a:rPr lang="en-US" smtClean="0"/>
              <a:t>17</a:t>
            </a:fld>
            <a:endParaRPr lang="en-US"/>
          </a:p>
        </p:txBody>
      </p:sp>
    </p:spTree>
    <p:extLst>
      <p:ext uri="{BB962C8B-B14F-4D97-AF65-F5344CB8AC3E}">
        <p14:creationId xmlns:p14="http://schemas.microsoft.com/office/powerpoint/2010/main" val="179973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89DCE2-7293-4BD4-B5A0-330196A14FD4}" type="slidenum">
              <a:rPr lang="en-US" smtClean="0"/>
              <a:t>18</a:t>
            </a:fld>
            <a:endParaRPr lang="en-US"/>
          </a:p>
        </p:txBody>
      </p:sp>
    </p:spTree>
    <p:extLst>
      <p:ext uri="{BB962C8B-B14F-4D97-AF65-F5344CB8AC3E}">
        <p14:creationId xmlns:p14="http://schemas.microsoft.com/office/powerpoint/2010/main" val="75135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consumer I love this … as a marketer I hate it</a:t>
            </a:r>
          </a:p>
          <a:p>
            <a:r>
              <a:rPr lang="en-US" dirty="0"/>
              <a:t>Of note … open rates on Apple Mail clients may be inflated not lowered</a:t>
            </a:r>
          </a:p>
        </p:txBody>
      </p:sp>
      <p:sp>
        <p:nvSpPr>
          <p:cNvPr id="4" name="Slide Number Placeholder 3"/>
          <p:cNvSpPr>
            <a:spLocks noGrp="1"/>
          </p:cNvSpPr>
          <p:nvPr>
            <p:ph type="sldNum" sz="quarter" idx="5"/>
          </p:nvPr>
        </p:nvSpPr>
        <p:spPr/>
        <p:txBody>
          <a:bodyPr/>
          <a:lstStyle/>
          <a:p>
            <a:fld id="{1589DCE2-7293-4BD4-B5A0-330196A14FD4}" type="slidenum">
              <a:rPr lang="en-US" smtClean="0"/>
              <a:t>19</a:t>
            </a:fld>
            <a:endParaRPr lang="en-US"/>
          </a:p>
        </p:txBody>
      </p:sp>
    </p:spTree>
    <p:extLst>
      <p:ext uri="{BB962C8B-B14F-4D97-AF65-F5344CB8AC3E}">
        <p14:creationId xmlns:p14="http://schemas.microsoft.com/office/powerpoint/2010/main" val="1870343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really know from an open rate? We know that some images loaded in their email and they may have skimmed the content or looked at the opening sentence.</a:t>
            </a:r>
            <a:br>
              <a:rPr lang="en-US" dirty="0"/>
            </a:br>
            <a:r>
              <a:rPr lang="en-US" dirty="0"/>
              <a:t>Our goal as marketers is to drive action … so an open rate doesn’t tell us anything about any actions they took.</a:t>
            </a:r>
          </a:p>
        </p:txBody>
      </p:sp>
      <p:sp>
        <p:nvSpPr>
          <p:cNvPr id="4" name="Slide Number Placeholder 3"/>
          <p:cNvSpPr>
            <a:spLocks noGrp="1"/>
          </p:cNvSpPr>
          <p:nvPr>
            <p:ph type="sldNum" sz="quarter" idx="5"/>
          </p:nvPr>
        </p:nvSpPr>
        <p:spPr/>
        <p:txBody>
          <a:bodyPr/>
          <a:lstStyle/>
          <a:p>
            <a:fld id="{1589DCE2-7293-4BD4-B5A0-330196A14FD4}" type="slidenum">
              <a:rPr lang="en-US" smtClean="0"/>
              <a:t>20</a:t>
            </a:fld>
            <a:endParaRPr lang="en-US"/>
          </a:p>
        </p:txBody>
      </p:sp>
    </p:spTree>
    <p:extLst>
      <p:ext uri="{BB962C8B-B14F-4D97-AF65-F5344CB8AC3E}">
        <p14:creationId xmlns:p14="http://schemas.microsoft.com/office/powerpoint/2010/main" val="85684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know the goal of the email … it was for two select scholarships but it makes me wonder if we should really count it as a success</a:t>
            </a:r>
          </a:p>
          <a:p>
            <a:r>
              <a:rPr lang="en-US" dirty="0"/>
              <a:t>The numbers suggest a lot of people saw it but either they didn’t care, didn’t think it was for them or didn’t understand the call to action – not sure</a:t>
            </a:r>
          </a:p>
        </p:txBody>
      </p:sp>
      <p:sp>
        <p:nvSpPr>
          <p:cNvPr id="4" name="Slide Number Placeholder 3"/>
          <p:cNvSpPr>
            <a:spLocks noGrp="1"/>
          </p:cNvSpPr>
          <p:nvPr>
            <p:ph type="sldNum" sz="quarter" idx="5"/>
          </p:nvPr>
        </p:nvSpPr>
        <p:spPr/>
        <p:txBody>
          <a:bodyPr/>
          <a:lstStyle/>
          <a:p>
            <a:fld id="{1589DCE2-7293-4BD4-B5A0-330196A14FD4}" type="slidenum">
              <a:rPr lang="en-US" smtClean="0"/>
              <a:t>22</a:t>
            </a:fld>
            <a:endParaRPr lang="en-US"/>
          </a:p>
        </p:txBody>
      </p:sp>
    </p:spTree>
    <p:extLst>
      <p:ext uri="{BB962C8B-B14F-4D97-AF65-F5344CB8AC3E}">
        <p14:creationId xmlns:p14="http://schemas.microsoft.com/office/powerpoint/2010/main" val="50701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the last six months – </a:t>
            </a:r>
          </a:p>
          <a:p>
            <a:r>
              <a:rPr lang="en-US" dirty="0"/>
              <a:t>Overall open rates 29.69%</a:t>
            </a:r>
          </a:p>
          <a:p>
            <a:r>
              <a:rPr lang="en-US" dirty="0"/>
              <a:t>Overall CTR 3.41%</a:t>
            </a:r>
          </a:p>
          <a:p>
            <a:r>
              <a:rPr lang="en-US" dirty="0"/>
              <a:t>Employees – 21.26%; 2.92%</a:t>
            </a:r>
          </a:p>
          <a:p>
            <a:r>
              <a:rPr lang="en-US" dirty="0"/>
              <a:t>Current Students – 19.25%; 2.41% - includes our newsletters; we’ve seen a sizeable drop in the last 18 months when we switched to using Dallas College email addresses</a:t>
            </a:r>
          </a:p>
          <a:p>
            <a:r>
              <a:rPr lang="en-US" dirty="0"/>
              <a:t>Student Services – 25.61%; 2.62%</a:t>
            </a:r>
          </a:p>
          <a:p>
            <a:r>
              <a:rPr lang="en-US" dirty="0"/>
              <a:t>Registration – 35.78%; 4.6%</a:t>
            </a:r>
          </a:p>
          <a:p>
            <a:r>
              <a:rPr lang="en-US" dirty="0"/>
              <a:t>Automation Future Students – 65.77%; 7.37% - sending to roughly 1000 students a month</a:t>
            </a:r>
          </a:p>
        </p:txBody>
      </p:sp>
      <p:sp>
        <p:nvSpPr>
          <p:cNvPr id="4" name="Slide Number Placeholder 3"/>
          <p:cNvSpPr>
            <a:spLocks noGrp="1"/>
          </p:cNvSpPr>
          <p:nvPr>
            <p:ph type="sldNum" sz="quarter" idx="5"/>
          </p:nvPr>
        </p:nvSpPr>
        <p:spPr/>
        <p:txBody>
          <a:bodyPr/>
          <a:lstStyle/>
          <a:p>
            <a:fld id="{1589DCE2-7293-4BD4-B5A0-330196A14FD4}" type="slidenum">
              <a:rPr lang="en-US" smtClean="0"/>
              <a:t>26</a:t>
            </a:fld>
            <a:endParaRPr lang="en-US"/>
          </a:p>
        </p:txBody>
      </p:sp>
    </p:spTree>
    <p:extLst>
      <p:ext uri="{BB962C8B-B14F-4D97-AF65-F5344CB8AC3E}">
        <p14:creationId xmlns:p14="http://schemas.microsoft.com/office/powerpoint/2010/main" val="115569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email platforms see large number of bounces they’re more likely to label you as spam and will classify your emails accordingly</a:t>
            </a:r>
            <a:br>
              <a:rPr lang="en-US" dirty="0"/>
            </a:br>
            <a:r>
              <a:rPr lang="en-US" dirty="0"/>
              <a:t>Some systems will help you clean your list – Marketing Cloud will boot people after 3 hard bounces in 30 days.</a:t>
            </a:r>
          </a:p>
          <a:p>
            <a:r>
              <a:rPr lang="en-US" dirty="0"/>
              <a:t>If your system doesn’t automatically help you clean your list – figure out a plan to do so</a:t>
            </a:r>
          </a:p>
          <a:p>
            <a:r>
              <a:rPr lang="en-US" dirty="0"/>
              <a:t>Work with other areas of your college to ensure the data is corrected at the source</a:t>
            </a:r>
          </a:p>
        </p:txBody>
      </p:sp>
      <p:sp>
        <p:nvSpPr>
          <p:cNvPr id="4" name="Slide Number Placeholder 3"/>
          <p:cNvSpPr>
            <a:spLocks noGrp="1"/>
          </p:cNvSpPr>
          <p:nvPr>
            <p:ph type="sldNum" sz="quarter" idx="5"/>
          </p:nvPr>
        </p:nvSpPr>
        <p:spPr/>
        <p:txBody>
          <a:bodyPr/>
          <a:lstStyle/>
          <a:p>
            <a:fld id="{1589DCE2-7293-4BD4-B5A0-330196A14FD4}" type="slidenum">
              <a:rPr lang="en-US" smtClean="0"/>
              <a:t>28</a:t>
            </a:fld>
            <a:endParaRPr lang="en-US"/>
          </a:p>
        </p:txBody>
      </p:sp>
    </p:spTree>
    <p:extLst>
      <p:ext uri="{BB962C8B-B14F-4D97-AF65-F5344CB8AC3E}">
        <p14:creationId xmlns:p14="http://schemas.microsoft.com/office/powerpoint/2010/main" val="217900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an eye on your unsubscribes. Anything more than </a:t>
            </a:r>
          </a:p>
        </p:txBody>
      </p:sp>
      <p:sp>
        <p:nvSpPr>
          <p:cNvPr id="4" name="Slide Number Placeholder 3"/>
          <p:cNvSpPr>
            <a:spLocks noGrp="1"/>
          </p:cNvSpPr>
          <p:nvPr>
            <p:ph type="sldNum" sz="quarter" idx="5"/>
          </p:nvPr>
        </p:nvSpPr>
        <p:spPr/>
        <p:txBody>
          <a:bodyPr/>
          <a:lstStyle/>
          <a:p>
            <a:fld id="{1589DCE2-7293-4BD4-B5A0-330196A14FD4}" type="slidenum">
              <a:rPr lang="en-US" smtClean="0"/>
              <a:t>29</a:t>
            </a:fld>
            <a:endParaRPr lang="en-US"/>
          </a:p>
        </p:txBody>
      </p:sp>
    </p:spTree>
    <p:extLst>
      <p:ext uri="{BB962C8B-B14F-4D97-AF65-F5344CB8AC3E}">
        <p14:creationId xmlns:p14="http://schemas.microsoft.com/office/powerpoint/2010/main" val="267051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an eye on your unsubscribes. Anything more than </a:t>
            </a:r>
          </a:p>
        </p:txBody>
      </p:sp>
      <p:sp>
        <p:nvSpPr>
          <p:cNvPr id="4" name="Slide Number Placeholder 3"/>
          <p:cNvSpPr>
            <a:spLocks noGrp="1"/>
          </p:cNvSpPr>
          <p:nvPr>
            <p:ph type="sldNum" sz="quarter" idx="5"/>
          </p:nvPr>
        </p:nvSpPr>
        <p:spPr/>
        <p:txBody>
          <a:bodyPr/>
          <a:lstStyle/>
          <a:p>
            <a:fld id="{1589DCE2-7293-4BD4-B5A0-330196A14FD4}" type="slidenum">
              <a:rPr lang="en-US" smtClean="0"/>
              <a:t>34</a:t>
            </a:fld>
            <a:endParaRPr lang="en-US"/>
          </a:p>
        </p:txBody>
      </p:sp>
    </p:spTree>
    <p:extLst>
      <p:ext uri="{BB962C8B-B14F-4D97-AF65-F5344CB8AC3E}">
        <p14:creationId xmlns:p14="http://schemas.microsoft.com/office/powerpoint/2010/main" val="179277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the last six months – </a:t>
            </a:r>
          </a:p>
          <a:p>
            <a:r>
              <a:rPr lang="en-US" dirty="0"/>
              <a:t>Overall open rates 29.69%</a:t>
            </a:r>
          </a:p>
          <a:p>
            <a:r>
              <a:rPr lang="en-US" dirty="0"/>
              <a:t>Overall CTR 3.41%</a:t>
            </a:r>
          </a:p>
          <a:p>
            <a:r>
              <a:rPr lang="en-US" dirty="0"/>
              <a:t>Employees – 21.26%; 2.92%</a:t>
            </a:r>
          </a:p>
          <a:p>
            <a:r>
              <a:rPr lang="en-US" dirty="0"/>
              <a:t>Current Students – 19.25%; 2.41% - includes our newsletters; we’ve seen a sizeable drop in the last 18 months when we switched to using Dallas College email addresses</a:t>
            </a:r>
          </a:p>
          <a:p>
            <a:r>
              <a:rPr lang="en-US" dirty="0"/>
              <a:t>Registration – 35.78%; 4.6%</a:t>
            </a:r>
          </a:p>
          <a:p>
            <a:r>
              <a:rPr lang="en-US" dirty="0"/>
              <a:t>Automation Future Students – 65.77%; 7.37%</a:t>
            </a:r>
          </a:p>
        </p:txBody>
      </p:sp>
      <p:sp>
        <p:nvSpPr>
          <p:cNvPr id="4" name="Slide Number Placeholder 3"/>
          <p:cNvSpPr>
            <a:spLocks noGrp="1"/>
          </p:cNvSpPr>
          <p:nvPr>
            <p:ph type="sldNum" sz="quarter" idx="5"/>
          </p:nvPr>
        </p:nvSpPr>
        <p:spPr/>
        <p:txBody>
          <a:bodyPr/>
          <a:lstStyle/>
          <a:p>
            <a:fld id="{1589DCE2-7293-4BD4-B5A0-330196A14FD4}" type="slidenum">
              <a:rPr lang="en-US" smtClean="0"/>
              <a:t>5</a:t>
            </a:fld>
            <a:endParaRPr lang="en-US"/>
          </a:p>
        </p:txBody>
      </p:sp>
    </p:spTree>
    <p:extLst>
      <p:ext uri="{BB962C8B-B14F-4D97-AF65-F5344CB8AC3E}">
        <p14:creationId xmlns:p14="http://schemas.microsoft.com/office/powerpoint/2010/main" val="1306720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Reverse this and say – I have 15,000 on my list – I have a 2% CTR so I can expect to get 300 people to respond to my email.</a:t>
            </a:r>
          </a:p>
        </p:txBody>
      </p:sp>
      <p:sp>
        <p:nvSpPr>
          <p:cNvPr id="4" name="Slide Number Placeholder 3"/>
          <p:cNvSpPr>
            <a:spLocks noGrp="1"/>
          </p:cNvSpPr>
          <p:nvPr>
            <p:ph type="sldNum" sz="quarter" idx="5"/>
          </p:nvPr>
        </p:nvSpPr>
        <p:spPr/>
        <p:txBody>
          <a:bodyPr/>
          <a:lstStyle/>
          <a:p>
            <a:fld id="{1589DCE2-7293-4BD4-B5A0-330196A14FD4}" type="slidenum">
              <a:rPr lang="en-US" smtClean="0"/>
              <a:t>38</a:t>
            </a:fld>
            <a:endParaRPr lang="en-US"/>
          </a:p>
        </p:txBody>
      </p:sp>
    </p:spTree>
    <p:extLst>
      <p:ext uri="{BB962C8B-B14F-4D97-AF65-F5344CB8AC3E}">
        <p14:creationId xmlns:p14="http://schemas.microsoft.com/office/powerpoint/2010/main" val="359640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 how many people you need to take an action – (form completion, make a payment, register for an event)</a:t>
            </a:r>
          </a:p>
          <a:p>
            <a:r>
              <a:rPr lang="en-US" dirty="0"/>
              <a:t>Determine what your conversion rate on your web page is (the number of sessions / the event) – we average a 5% conversion rate on most of our web pages</a:t>
            </a:r>
          </a:p>
          <a:p>
            <a:r>
              <a:rPr lang="en-US" dirty="0"/>
              <a:t>Divide your web conversion rate by your goal … that’s how many people you need to visit your website</a:t>
            </a:r>
          </a:p>
          <a:p>
            <a:r>
              <a:rPr lang="en-US" dirty="0"/>
              <a:t>So now you know your goal for clicks – let’s say 300</a:t>
            </a:r>
          </a:p>
          <a:p>
            <a:r>
              <a:rPr lang="en-US" dirty="0"/>
              <a:t>Take your click goal / email CTR benchmark and that’s how big your list is</a:t>
            </a:r>
          </a:p>
          <a:p>
            <a:r>
              <a:rPr lang="en-US" dirty="0"/>
              <a:t>There’s no mention of open rates there … but now you can be strategic about what you need</a:t>
            </a:r>
            <a:br>
              <a:rPr lang="en-US" dirty="0"/>
            </a:br>
            <a:r>
              <a:rPr lang="en-US" dirty="0"/>
              <a:t>This is similar to if you’re figuring how many impressions you need on your digital ads. Just replace impressions with list size and you have the same idea.</a:t>
            </a:r>
          </a:p>
        </p:txBody>
      </p:sp>
      <p:sp>
        <p:nvSpPr>
          <p:cNvPr id="4" name="Slide Number Placeholder 3"/>
          <p:cNvSpPr>
            <a:spLocks noGrp="1"/>
          </p:cNvSpPr>
          <p:nvPr>
            <p:ph type="sldNum" sz="quarter" idx="5"/>
          </p:nvPr>
        </p:nvSpPr>
        <p:spPr/>
        <p:txBody>
          <a:bodyPr/>
          <a:lstStyle/>
          <a:p>
            <a:fld id="{1589DCE2-7293-4BD4-B5A0-330196A14FD4}" type="slidenum">
              <a:rPr lang="en-US" smtClean="0"/>
              <a:t>39</a:t>
            </a:fld>
            <a:endParaRPr lang="en-US"/>
          </a:p>
        </p:txBody>
      </p:sp>
    </p:spTree>
    <p:extLst>
      <p:ext uri="{BB962C8B-B14F-4D97-AF65-F5344CB8AC3E}">
        <p14:creationId xmlns:p14="http://schemas.microsoft.com/office/powerpoint/2010/main" val="3198255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 how many people you need to take an action – (form completion, make a payment, register for an event)</a:t>
            </a:r>
          </a:p>
          <a:p>
            <a:r>
              <a:rPr lang="en-US" dirty="0"/>
              <a:t>Determine what your conversion rate on your web page is (the number of sessions / the event) – we average a 5% conversion rate on most of our web pages</a:t>
            </a:r>
          </a:p>
          <a:p>
            <a:r>
              <a:rPr lang="en-US" dirty="0"/>
              <a:t>Divide your web conversion rate by your goal … that’s how many people you need to visit your website</a:t>
            </a:r>
          </a:p>
          <a:p>
            <a:r>
              <a:rPr lang="en-US" dirty="0"/>
              <a:t>So now you know your goal for clicks – let’s say 300</a:t>
            </a:r>
          </a:p>
          <a:p>
            <a:r>
              <a:rPr lang="en-US" dirty="0"/>
              <a:t>Take your click goal / email CTR benchmark and that’s how big your list is</a:t>
            </a:r>
          </a:p>
          <a:p>
            <a:r>
              <a:rPr lang="en-US" dirty="0"/>
              <a:t>There’s no mention of open rates there … but now you can be strategic about what you need</a:t>
            </a:r>
            <a:br>
              <a:rPr lang="en-US" dirty="0"/>
            </a:br>
            <a:r>
              <a:rPr lang="en-US" dirty="0"/>
              <a:t>This is similar to if you’re figuring how many impressions you need on your digital ads. Just replace impressions with list size and you have the same idea.</a:t>
            </a:r>
          </a:p>
        </p:txBody>
      </p:sp>
      <p:sp>
        <p:nvSpPr>
          <p:cNvPr id="4" name="Slide Number Placeholder 3"/>
          <p:cNvSpPr>
            <a:spLocks noGrp="1"/>
          </p:cNvSpPr>
          <p:nvPr>
            <p:ph type="sldNum" sz="quarter" idx="5"/>
          </p:nvPr>
        </p:nvSpPr>
        <p:spPr/>
        <p:txBody>
          <a:bodyPr/>
          <a:lstStyle/>
          <a:p>
            <a:fld id="{1589DCE2-7293-4BD4-B5A0-330196A14FD4}" type="slidenum">
              <a:rPr lang="en-US" smtClean="0"/>
              <a:t>40</a:t>
            </a:fld>
            <a:endParaRPr lang="en-US"/>
          </a:p>
        </p:txBody>
      </p:sp>
    </p:spTree>
    <p:extLst>
      <p:ext uri="{BB962C8B-B14F-4D97-AF65-F5344CB8AC3E}">
        <p14:creationId xmlns:p14="http://schemas.microsoft.com/office/powerpoint/2010/main" val="2901973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thanks to our system cleaning the list the bounce rate is down to .63% on the last send</a:t>
            </a:r>
          </a:p>
          <a:p>
            <a:r>
              <a:rPr lang="en-US" dirty="0"/>
              <a:t>Because of their massive size - .5% is not great but for an event that’s more than needed if those people complete the form</a:t>
            </a:r>
          </a:p>
        </p:txBody>
      </p:sp>
      <p:sp>
        <p:nvSpPr>
          <p:cNvPr id="4" name="Slide Number Placeholder 3"/>
          <p:cNvSpPr>
            <a:spLocks noGrp="1"/>
          </p:cNvSpPr>
          <p:nvPr>
            <p:ph type="sldNum" sz="quarter" idx="5"/>
          </p:nvPr>
        </p:nvSpPr>
        <p:spPr/>
        <p:txBody>
          <a:bodyPr/>
          <a:lstStyle/>
          <a:p>
            <a:fld id="{1589DCE2-7293-4BD4-B5A0-330196A14FD4}" type="slidenum">
              <a:rPr lang="en-US" smtClean="0"/>
              <a:t>42</a:t>
            </a:fld>
            <a:endParaRPr lang="en-US"/>
          </a:p>
        </p:txBody>
      </p:sp>
    </p:spTree>
    <p:extLst>
      <p:ext uri="{BB962C8B-B14F-4D97-AF65-F5344CB8AC3E}">
        <p14:creationId xmlns:p14="http://schemas.microsoft.com/office/powerpoint/2010/main" val="1990488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an eye on your unsubscribes. Anything more than </a:t>
            </a:r>
          </a:p>
        </p:txBody>
      </p:sp>
      <p:sp>
        <p:nvSpPr>
          <p:cNvPr id="4" name="Slide Number Placeholder 3"/>
          <p:cNvSpPr>
            <a:spLocks noGrp="1"/>
          </p:cNvSpPr>
          <p:nvPr>
            <p:ph type="sldNum" sz="quarter" idx="5"/>
          </p:nvPr>
        </p:nvSpPr>
        <p:spPr/>
        <p:txBody>
          <a:bodyPr/>
          <a:lstStyle/>
          <a:p>
            <a:fld id="{1589DCE2-7293-4BD4-B5A0-330196A14FD4}" type="slidenum">
              <a:rPr lang="en-US" smtClean="0"/>
              <a:t>45</a:t>
            </a:fld>
            <a:endParaRPr lang="en-US"/>
          </a:p>
        </p:txBody>
      </p:sp>
    </p:spTree>
    <p:extLst>
      <p:ext uri="{BB962C8B-B14F-4D97-AF65-F5344CB8AC3E}">
        <p14:creationId xmlns:p14="http://schemas.microsoft.com/office/powerpoint/2010/main" val="2672136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an eye on your unsubscribes. Anything more than </a:t>
            </a:r>
          </a:p>
        </p:txBody>
      </p:sp>
      <p:sp>
        <p:nvSpPr>
          <p:cNvPr id="4" name="Slide Number Placeholder 3"/>
          <p:cNvSpPr>
            <a:spLocks noGrp="1"/>
          </p:cNvSpPr>
          <p:nvPr>
            <p:ph type="sldNum" sz="quarter" idx="5"/>
          </p:nvPr>
        </p:nvSpPr>
        <p:spPr/>
        <p:txBody>
          <a:bodyPr/>
          <a:lstStyle/>
          <a:p>
            <a:fld id="{1589DCE2-7293-4BD4-B5A0-330196A14FD4}" type="slidenum">
              <a:rPr lang="en-US" smtClean="0"/>
              <a:t>46</a:t>
            </a:fld>
            <a:endParaRPr lang="en-US"/>
          </a:p>
        </p:txBody>
      </p:sp>
    </p:spTree>
    <p:extLst>
      <p:ext uri="{BB962C8B-B14F-4D97-AF65-F5344CB8AC3E}">
        <p14:creationId xmlns:p14="http://schemas.microsoft.com/office/powerpoint/2010/main" val="2666483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CTA is much larger and prominent. We also added links to our catalog and online courses and degrees. We’ll see if that continues to improve our numbers</a:t>
            </a:r>
          </a:p>
        </p:txBody>
      </p:sp>
      <p:sp>
        <p:nvSpPr>
          <p:cNvPr id="4" name="Slide Number Placeholder 3"/>
          <p:cNvSpPr>
            <a:spLocks noGrp="1"/>
          </p:cNvSpPr>
          <p:nvPr>
            <p:ph type="sldNum" sz="quarter" idx="5"/>
          </p:nvPr>
        </p:nvSpPr>
        <p:spPr/>
        <p:txBody>
          <a:bodyPr/>
          <a:lstStyle/>
          <a:p>
            <a:fld id="{1589DCE2-7293-4BD4-B5A0-330196A14FD4}" type="slidenum">
              <a:rPr lang="en-US" smtClean="0"/>
              <a:t>47</a:t>
            </a:fld>
            <a:endParaRPr lang="en-US"/>
          </a:p>
        </p:txBody>
      </p:sp>
    </p:spTree>
    <p:extLst>
      <p:ext uri="{BB962C8B-B14F-4D97-AF65-F5344CB8AC3E}">
        <p14:creationId xmlns:p14="http://schemas.microsoft.com/office/powerpoint/2010/main" val="4292213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Personalization goes beyond just a name; send information that is specifically targeted to your audience</a:t>
            </a:r>
          </a:p>
          <a:p>
            <a:r>
              <a:rPr lang="en-US" dirty="0"/>
              <a:t>Let them subscribe to news/events about things they like</a:t>
            </a:r>
          </a:p>
          <a:p>
            <a:r>
              <a:rPr lang="en-US" dirty="0"/>
              <a:t>Give them personalized updates on their registration process</a:t>
            </a:r>
          </a:p>
          <a:p>
            <a:r>
              <a:rPr lang="en-US" dirty="0"/>
              <a:t>Integrate with other tools when you can to provide more data and personalization</a:t>
            </a:r>
          </a:p>
          <a:p>
            <a:r>
              <a:rPr lang="en-US" dirty="0"/>
              <a:t>I’m seeing more and more interactive elements from forms to videos. We’re not doing much of that yet because a lot of our users are using Outlook and so interactivity is limited.</a:t>
            </a:r>
          </a:p>
          <a:p>
            <a:r>
              <a:rPr lang="en-US" dirty="0"/>
              <a:t>Segmenting and targeting is key to be successful</a:t>
            </a:r>
          </a:p>
          <a:p>
            <a:r>
              <a:rPr lang="en-US" dirty="0"/>
              <a:t>Mobile first – only 30 characters of the subject line show up on iPhone … are you writing for those users?</a:t>
            </a:r>
          </a:p>
          <a:p>
            <a:r>
              <a:rPr lang="en-US" dirty="0"/>
              <a:t>I’m all on board with the automation train … the more I can build in advance and automate the more time I can spend on actually optimizing my campaigns</a:t>
            </a:r>
          </a:p>
          <a:p>
            <a:r>
              <a:rPr lang="en-US" dirty="0"/>
              <a:t>AI is going to continue to grow … Salesforce lets you use AI to analyze emails, find the best subject line and write content</a:t>
            </a:r>
          </a:p>
        </p:txBody>
      </p:sp>
      <p:sp>
        <p:nvSpPr>
          <p:cNvPr id="4" name="Slide Number Placeholder 3"/>
          <p:cNvSpPr>
            <a:spLocks noGrp="1"/>
          </p:cNvSpPr>
          <p:nvPr>
            <p:ph type="sldNum" sz="quarter" idx="5"/>
          </p:nvPr>
        </p:nvSpPr>
        <p:spPr/>
        <p:txBody>
          <a:bodyPr/>
          <a:lstStyle/>
          <a:p>
            <a:fld id="{1589DCE2-7293-4BD4-B5A0-330196A14FD4}" type="slidenum">
              <a:rPr lang="en-US" smtClean="0"/>
              <a:t>50</a:t>
            </a:fld>
            <a:endParaRPr lang="en-US"/>
          </a:p>
        </p:txBody>
      </p:sp>
    </p:spTree>
    <p:extLst>
      <p:ext uri="{BB962C8B-B14F-4D97-AF65-F5344CB8AC3E}">
        <p14:creationId xmlns:p14="http://schemas.microsoft.com/office/powerpoint/2010/main" val="549433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the last six months – </a:t>
            </a:r>
          </a:p>
          <a:p>
            <a:r>
              <a:rPr lang="en-US" dirty="0"/>
              <a:t>Overall open rates 29.69%</a:t>
            </a:r>
          </a:p>
          <a:p>
            <a:r>
              <a:rPr lang="en-US" dirty="0"/>
              <a:t>Overall CTR 3.41%</a:t>
            </a:r>
          </a:p>
          <a:p>
            <a:r>
              <a:rPr lang="en-US" dirty="0"/>
              <a:t>Employees – 21.26%; 2.92%</a:t>
            </a:r>
          </a:p>
          <a:p>
            <a:r>
              <a:rPr lang="en-US" dirty="0"/>
              <a:t>Current Students – 19.25%; 2.41% - includes our newsletters; we’ve seen a sizeable drop in the last 18 months when we switched to using Dallas College email addresses</a:t>
            </a:r>
          </a:p>
          <a:p>
            <a:r>
              <a:rPr lang="en-US" dirty="0"/>
              <a:t>Student Services – 25.61%; 2.62%</a:t>
            </a:r>
          </a:p>
          <a:p>
            <a:r>
              <a:rPr lang="en-US" dirty="0"/>
              <a:t>Registration – 35.78%; 4.6%</a:t>
            </a:r>
          </a:p>
          <a:p>
            <a:r>
              <a:rPr lang="en-US" dirty="0"/>
              <a:t>Automation Future Students – 65.77%; 7.37% - sending to roughly 1000 students a month</a:t>
            </a:r>
          </a:p>
        </p:txBody>
      </p:sp>
      <p:sp>
        <p:nvSpPr>
          <p:cNvPr id="4" name="Slide Number Placeholder 3"/>
          <p:cNvSpPr>
            <a:spLocks noGrp="1"/>
          </p:cNvSpPr>
          <p:nvPr>
            <p:ph type="sldNum" sz="quarter" idx="5"/>
          </p:nvPr>
        </p:nvSpPr>
        <p:spPr/>
        <p:txBody>
          <a:bodyPr/>
          <a:lstStyle/>
          <a:p>
            <a:fld id="{1589DCE2-7293-4BD4-B5A0-330196A14FD4}" type="slidenum">
              <a:rPr lang="en-US" smtClean="0"/>
              <a:t>6</a:t>
            </a:fld>
            <a:endParaRPr lang="en-US"/>
          </a:p>
        </p:txBody>
      </p:sp>
    </p:spTree>
    <p:extLst>
      <p:ext uri="{BB962C8B-B14F-4D97-AF65-F5344CB8AC3E}">
        <p14:creationId xmlns:p14="http://schemas.microsoft.com/office/powerpoint/2010/main" val="221751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Dallas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Bounce rate .84%</a:t>
            </a:r>
          </a:p>
          <a:p>
            <a:endParaRPr lang="en-US" dirty="0"/>
          </a:p>
        </p:txBody>
      </p:sp>
      <p:sp>
        <p:nvSpPr>
          <p:cNvPr id="4" name="Slide Number Placeholder 3"/>
          <p:cNvSpPr>
            <a:spLocks noGrp="1"/>
          </p:cNvSpPr>
          <p:nvPr>
            <p:ph type="sldNum" sz="quarter" idx="5"/>
          </p:nvPr>
        </p:nvSpPr>
        <p:spPr/>
        <p:txBody>
          <a:bodyPr/>
          <a:lstStyle/>
          <a:p>
            <a:fld id="{1589DCE2-7293-4BD4-B5A0-330196A14FD4}" type="slidenum">
              <a:rPr lang="en-US" smtClean="0"/>
              <a:t>7</a:t>
            </a:fld>
            <a:endParaRPr lang="en-US"/>
          </a:p>
        </p:txBody>
      </p:sp>
    </p:spTree>
    <p:extLst>
      <p:ext uri="{BB962C8B-B14F-4D97-AF65-F5344CB8AC3E}">
        <p14:creationId xmlns:p14="http://schemas.microsoft.com/office/powerpoint/2010/main" val="1129897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new digital marketing world, cookies are less and less valuable, depending on Facebook algorithms are less valuable.</a:t>
            </a:r>
          </a:p>
          <a:p>
            <a:r>
              <a:rPr lang="en-US" dirty="0"/>
              <a:t>Email is data you own and you maintain. You can build from current students, future students, parents, alumni, community members and keep growing what you know about every individual in a CRM or similar platforms.</a:t>
            </a:r>
          </a:p>
          <a:p>
            <a:r>
              <a:rPr lang="en-US" dirty="0"/>
              <a:t>If you offer summer camps at your college, get the kids info and get an email address from one or both parents – they may be interested in taking classes or there may be an older kid that is looking to take classes … or in 5 years or so that kid in summer camp may be ready to consider college.</a:t>
            </a:r>
          </a:p>
        </p:txBody>
      </p:sp>
      <p:sp>
        <p:nvSpPr>
          <p:cNvPr id="4" name="Slide Number Placeholder 3"/>
          <p:cNvSpPr>
            <a:spLocks noGrp="1"/>
          </p:cNvSpPr>
          <p:nvPr>
            <p:ph type="sldNum" sz="quarter" idx="5"/>
          </p:nvPr>
        </p:nvSpPr>
        <p:spPr/>
        <p:txBody>
          <a:bodyPr/>
          <a:lstStyle/>
          <a:p>
            <a:fld id="{1589DCE2-7293-4BD4-B5A0-330196A14FD4}" type="slidenum">
              <a:rPr lang="en-US" smtClean="0"/>
              <a:t>9</a:t>
            </a:fld>
            <a:endParaRPr lang="en-US"/>
          </a:p>
        </p:txBody>
      </p:sp>
    </p:spTree>
    <p:extLst>
      <p:ext uri="{BB962C8B-B14F-4D97-AF65-F5344CB8AC3E}">
        <p14:creationId xmlns:p14="http://schemas.microsoft.com/office/powerpoint/2010/main" val="166257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annoys me a lot is when I see a Facebook post for an event that happened two days ago. You can’t control the algorithms on so many platforms but unless you start getting flagged for black hat practices or spam, you have a direct, immediate access to an individual’s inbox.</a:t>
            </a:r>
          </a:p>
        </p:txBody>
      </p:sp>
      <p:sp>
        <p:nvSpPr>
          <p:cNvPr id="4" name="Slide Number Placeholder 3"/>
          <p:cNvSpPr>
            <a:spLocks noGrp="1"/>
          </p:cNvSpPr>
          <p:nvPr>
            <p:ph type="sldNum" sz="quarter" idx="5"/>
          </p:nvPr>
        </p:nvSpPr>
        <p:spPr/>
        <p:txBody>
          <a:bodyPr/>
          <a:lstStyle/>
          <a:p>
            <a:fld id="{1589DCE2-7293-4BD4-B5A0-330196A14FD4}" type="slidenum">
              <a:rPr lang="en-US" smtClean="0"/>
              <a:t>10</a:t>
            </a:fld>
            <a:endParaRPr lang="en-US"/>
          </a:p>
        </p:txBody>
      </p:sp>
    </p:spTree>
    <p:extLst>
      <p:ext uri="{BB962C8B-B14F-4D97-AF65-F5344CB8AC3E}">
        <p14:creationId xmlns:p14="http://schemas.microsoft.com/office/powerpoint/2010/main" val="26161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that data you’re gathering lets you be specific in who you talk to and what you talk about. Take the time to think about your lists and target your messages correctly.</a:t>
            </a:r>
          </a:p>
        </p:txBody>
      </p:sp>
      <p:sp>
        <p:nvSpPr>
          <p:cNvPr id="4" name="Slide Number Placeholder 3"/>
          <p:cNvSpPr>
            <a:spLocks noGrp="1"/>
          </p:cNvSpPr>
          <p:nvPr>
            <p:ph type="sldNum" sz="quarter" idx="5"/>
          </p:nvPr>
        </p:nvSpPr>
        <p:spPr/>
        <p:txBody>
          <a:bodyPr/>
          <a:lstStyle/>
          <a:p>
            <a:fld id="{1589DCE2-7293-4BD4-B5A0-330196A14FD4}" type="slidenum">
              <a:rPr lang="en-US" smtClean="0"/>
              <a:t>11</a:t>
            </a:fld>
            <a:endParaRPr lang="en-US"/>
          </a:p>
        </p:txBody>
      </p:sp>
    </p:spTree>
    <p:extLst>
      <p:ext uri="{BB962C8B-B14F-4D97-AF65-F5344CB8AC3E}">
        <p14:creationId xmlns:p14="http://schemas.microsoft.com/office/powerpoint/2010/main" val="3805740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wanting to hit community members, sending an email early in the morning is often a great time as they check their email before work and you can often catch them before they’re flooded with other emails.</a:t>
            </a:r>
          </a:p>
        </p:txBody>
      </p:sp>
      <p:sp>
        <p:nvSpPr>
          <p:cNvPr id="4" name="Slide Number Placeholder 3"/>
          <p:cNvSpPr>
            <a:spLocks noGrp="1"/>
          </p:cNvSpPr>
          <p:nvPr>
            <p:ph type="sldNum" sz="quarter" idx="5"/>
          </p:nvPr>
        </p:nvSpPr>
        <p:spPr/>
        <p:txBody>
          <a:bodyPr/>
          <a:lstStyle/>
          <a:p>
            <a:fld id="{1589DCE2-7293-4BD4-B5A0-330196A14FD4}" type="slidenum">
              <a:rPr lang="en-US" smtClean="0"/>
              <a:t>12</a:t>
            </a:fld>
            <a:endParaRPr lang="en-US"/>
          </a:p>
        </p:txBody>
      </p:sp>
    </p:spTree>
    <p:extLst>
      <p:ext uri="{BB962C8B-B14F-4D97-AF65-F5344CB8AC3E}">
        <p14:creationId xmlns:p14="http://schemas.microsoft.com/office/powerpoint/2010/main" val="839285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180 day expiration on our email links now because we started receiving too many complaints that people were trying to click in older emails and couldn’t view the content.</a:t>
            </a:r>
          </a:p>
          <a:p>
            <a:r>
              <a:rPr lang="en-US" dirty="0"/>
              <a:t>Looking at my stats the other day, I saw someone came to our website from an email we sent in 2022.</a:t>
            </a:r>
          </a:p>
        </p:txBody>
      </p:sp>
      <p:sp>
        <p:nvSpPr>
          <p:cNvPr id="4" name="Slide Number Placeholder 3"/>
          <p:cNvSpPr>
            <a:spLocks noGrp="1"/>
          </p:cNvSpPr>
          <p:nvPr>
            <p:ph type="sldNum" sz="quarter" idx="5"/>
          </p:nvPr>
        </p:nvSpPr>
        <p:spPr/>
        <p:txBody>
          <a:bodyPr/>
          <a:lstStyle/>
          <a:p>
            <a:fld id="{1589DCE2-7293-4BD4-B5A0-330196A14FD4}" type="slidenum">
              <a:rPr lang="en-US" smtClean="0"/>
              <a:t>13</a:t>
            </a:fld>
            <a:endParaRPr lang="en-US"/>
          </a:p>
        </p:txBody>
      </p:sp>
    </p:spTree>
    <p:extLst>
      <p:ext uri="{BB962C8B-B14F-4D97-AF65-F5344CB8AC3E}">
        <p14:creationId xmlns:p14="http://schemas.microsoft.com/office/powerpoint/2010/main" val="3179096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8F2BFFE7-3B37-EB42-942D-3247AC54E07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20E40B3-0940-8B40-BC3E-A6EFFCE2C696}"/>
              </a:ext>
            </a:extLst>
          </p:cNvPr>
          <p:cNvSpPr>
            <a:spLocks noGrp="1"/>
          </p:cNvSpPr>
          <p:nvPr>
            <p:ph type="ctrTitle"/>
          </p:nvPr>
        </p:nvSpPr>
        <p:spPr>
          <a:xfrm>
            <a:off x="2724150" y="2225675"/>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F7609622-B461-2542-9E98-517CC7C292F2}"/>
              </a:ext>
            </a:extLst>
          </p:cNvPr>
          <p:cNvSpPr>
            <a:spLocks noGrp="1"/>
          </p:cNvSpPr>
          <p:nvPr>
            <p:ph type="subTitle" idx="1"/>
          </p:nvPr>
        </p:nvSpPr>
        <p:spPr>
          <a:xfrm>
            <a:off x="2724150" y="4786316"/>
            <a:ext cx="9144000" cy="138588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64B58B4C-533D-D14C-BC99-BCD2B36285F1}"/>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1836682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C85A43-9B96-5B45-B1AA-50484A96DE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D7C34D-D31E-8643-B56A-4546F11E74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CE1DE-E53A-5147-BDC9-5C5ED9649996}"/>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5" name="Footer Placeholder 4">
            <a:extLst>
              <a:ext uri="{FF2B5EF4-FFF2-40B4-BE49-F238E27FC236}">
                <a16:creationId xmlns:a16="http://schemas.microsoft.com/office/drawing/2014/main" id="{C984C6AD-5243-254A-A3AB-B0A553B2A6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8CCEC8-040E-9544-A7CD-1ED57DF090D1}"/>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379676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7FB0-0DF5-D945-9842-7320A21DA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87D4E4-EAB5-3244-B6EC-D9F246DDF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75254-37C9-3545-BC00-C4F5D260C5F7}"/>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5" name="Footer Placeholder 4">
            <a:extLst>
              <a:ext uri="{FF2B5EF4-FFF2-40B4-BE49-F238E27FC236}">
                <a16:creationId xmlns:a16="http://schemas.microsoft.com/office/drawing/2014/main" id="{AECFC761-85AD-F347-9C36-4B28455B67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F26C212-690F-A541-99F8-41B4F5C9C42C}"/>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28176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C61C-EC4D-1940-B9A2-94FD8C440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D45473-D876-DA42-A1B4-BF224E9BEC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1B9872-BE5D-B44C-8197-649D1F56E6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E6CBF-2CDE-3E4F-B838-5DDB8DE3F711}"/>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6" name="Footer Placeholder 5">
            <a:extLst>
              <a:ext uri="{FF2B5EF4-FFF2-40B4-BE49-F238E27FC236}">
                <a16:creationId xmlns:a16="http://schemas.microsoft.com/office/drawing/2014/main" id="{8C406093-CA78-C447-BB7C-7837CA08E3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50629B1-13FB-B447-BBFD-E1822C120606}"/>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256061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24D7-C748-544D-A3E4-301BA6930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CA233E-F3D1-6D4B-8B92-96A5BDE0D4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2D5B41-8B91-744C-93CA-811ECAA294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4BCB51-F9EF-4048-8264-DADDCEB717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6A5CDF-2ECE-6A42-9D32-48BA65FBA8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6F4FD-D1B1-7F4E-8785-BFFB2B8F218D}"/>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8" name="Footer Placeholder 7">
            <a:extLst>
              <a:ext uri="{FF2B5EF4-FFF2-40B4-BE49-F238E27FC236}">
                <a16:creationId xmlns:a16="http://schemas.microsoft.com/office/drawing/2014/main" id="{B48FAB4E-C653-8842-8309-EBD9BFFA42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619FEFC-0C6D-B145-8CB5-E48472FD18A3}"/>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4183528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66DF-7D8E-B745-883F-F4189B733C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99A8F-0BB4-1542-8B42-5ABA67B2BCFB}"/>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4" name="Footer Placeholder 3">
            <a:extLst>
              <a:ext uri="{FF2B5EF4-FFF2-40B4-BE49-F238E27FC236}">
                <a16:creationId xmlns:a16="http://schemas.microsoft.com/office/drawing/2014/main" id="{767AEFE6-28C7-BD43-AB27-C0B92896EED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3A4319-1E9D-6549-A988-B73FA2E846CC}"/>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332703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FC50E-1C8E-1E47-9057-240E0F6F5478}"/>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3" name="Footer Placeholder 2">
            <a:extLst>
              <a:ext uri="{FF2B5EF4-FFF2-40B4-BE49-F238E27FC236}">
                <a16:creationId xmlns:a16="http://schemas.microsoft.com/office/drawing/2014/main" id="{6F2FF529-F35B-704A-BA7B-493BB252A6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FB4B958-CF63-1948-9A0A-2D42E0ADD3BD}"/>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236616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ED05-BB8F-D54B-AD7C-62392DAFB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AB5A5-E209-EF49-93C5-2A34CD614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B93DDD-A487-A64C-A8F7-C73B116E1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CE2BC-66E6-504A-8E71-210C005D8937}"/>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6" name="Footer Placeholder 5">
            <a:extLst>
              <a:ext uri="{FF2B5EF4-FFF2-40B4-BE49-F238E27FC236}">
                <a16:creationId xmlns:a16="http://schemas.microsoft.com/office/drawing/2014/main" id="{2CE59F14-4A85-F24C-A0BD-7A24CCDC53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CB5C254-E322-694B-838D-6068DF254322}"/>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2758117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1717-5072-4647-A506-7A248F6FCA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DC5D0-D88C-F74D-9505-4964B3645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1469CA-7D56-C943-8997-742E665A0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BF433D-DE0E-DE40-AD02-84FEE7B761E6}"/>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6" name="Footer Placeholder 5">
            <a:extLst>
              <a:ext uri="{FF2B5EF4-FFF2-40B4-BE49-F238E27FC236}">
                <a16:creationId xmlns:a16="http://schemas.microsoft.com/office/drawing/2014/main" id="{0B3625AB-F6D9-2C45-A63D-E8EE531FEC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8AD4769-84CC-DF4A-A4DB-F46460DD6235}"/>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382625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8576-E61E-0B42-9901-C602610F80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2D3310-2EFA-A04C-B79C-037A95682D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5AE7A-C826-C44A-B184-2543BA738E36}"/>
              </a:ext>
            </a:extLst>
          </p:cNvPr>
          <p:cNvSpPr>
            <a:spLocks noGrp="1"/>
          </p:cNvSpPr>
          <p:nvPr>
            <p:ph type="dt" sz="half" idx="10"/>
          </p:nvPr>
        </p:nvSpPr>
        <p:spPr>
          <a:xfrm>
            <a:off x="838200" y="6356350"/>
            <a:ext cx="2743200" cy="365125"/>
          </a:xfrm>
          <a:prstGeom prst="rect">
            <a:avLst/>
          </a:prstGeom>
        </p:spPr>
        <p:txBody>
          <a:bodyPr/>
          <a:lstStyle/>
          <a:p>
            <a:fld id="{55914581-5973-AA41-9876-B6E376FE879C}" type="datetimeFigureOut">
              <a:rPr lang="en-US" smtClean="0"/>
              <a:t>6/10/2024</a:t>
            </a:fld>
            <a:endParaRPr lang="en-US"/>
          </a:p>
        </p:txBody>
      </p:sp>
      <p:sp>
        <p:nvSpPr>
          <p:cNvPr id="5" name="Footer Placeholder 4">
            <a:extLst>
              <a:ext uri="{FF2B5EF4-FFF2-40B4-BE49-F238E27FC236}">
                <a16:creationId xmlns:a16="http://schemas.microsoft.com/office/drawing/2014/main" id="{E8E1C37D-6587-924E-89D4-80F7D95A9F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EB19773-BFA9-1B4C-B537-D8D1D2A4D84B}"/>
              </a:ext>
            </a:extLst>
          </p:cNvPr>
          <p:cNvSpPr>
            <a:spLocks noGrp="1"/>
          </p:cNvSpPr>
          <p:nvPr>
            <p:ph type="sldNum" sz="quarter" idx="12"/>
          </p:nvPr>
        </p:nvSpPr>
        <p:spPr/>
        <p:txBody>
          <a:bodyPr/>
          <a:lstStyle/>
          <a:p>
            <a:fld id="{BCD5369E-3047-794C-8347-00C6E847949B}" type="slidenum">
              <a:rPr lang="en-US" smtClean="0"/>
              <a:t>‹#›</a:t>
            </a:fld>
            <a:endParaRPr lang="en-US"/>
          </a:p>
        </p:txBody>
      </p:sp>
    </p:spTree>
    <p:extLst>
      <p:ext uri="{BB962C8B-B14F-4D97-AF65-F5344CB8AC3E}">
        <p14:creationId xmlns:p14="http://schemas.microsoft.com/office/powerpoint/2010/main" val="2576509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FBAD4C76-2886-D048-B7E3-B4B4E6F0AC2B}"/>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90DE88C-F6E4-154F-B30A-BCA12AD78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A86BFE-6AC8-E441-B8B6-B925B8B151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44F4740-A283-1C47-8671-B24D4597FF66}"/>
              </a:ext>
            </a:extLst>
          </p:cNvPr>
          <p:cNvSpPr>
            <a:spLocks noGrp="1"/>
          </p:cNvSpPr>
          <p:nvPr>
            <p:ph type="sldNum" sz="quarter" idx="4"/>
          </p:nvPr>
        </p:nvSpPr>
        <p:spPr>
          <a:xfrm>
            <a:off x="9448800" y="5994400"/>
            <a:ext cx="2743200" cy="365125"/>
          </a:xfrm>
          <a:prstGeom prst="rect">
            <a:avLst/>
          </a:prstGeom>
        </p:spPr>
        <p:txBody>
          <a:bodyPr vert="horz" lIns="91440" tIns="45720" rIns="91440" bIns="45720" rtlCol="0" anchor="ctr"/>
          <a:lstStyle>
            <a:lvl1pPr algn="r">
              <a:defRPr sz="1200">
                <a:solidFill>
                  <a:schemeClr val="bg1"/>
                </a:solidFill>
              </a:defRPr>
            </a:lvl1pPr>
          </a:lstStyle>
          <a:p>
            <a:fld id="{BCD5369E-3047-794C-8347-00C6E847949B}" type="slidenum">
              <a:rPr lang="en-US" smtClean="0"/>
              <a:pPr/>
              <a:t>‹#›</a:t>
            </a:fld>
            <a:endParaRPr lang="en-US"/>
          </a:p>
        </p:txBody>
      </p:sp>
    </p:spTree>
    <p:extLst>
      <p:ext uri="{BB962C8B-B14F-4D97-AF65-F5344CB8AC3E}">
        <p14:creationId xmlns:p14="http://schemas.microsoft.com/office/powerpoint/2010/main" val="2105967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b="1" i="0" kern="1200">
          <a:solidFill>
            <a:schemeClr val="bg1"/>
          </a:solidFill>
          <a:latin typeface="Montserrat ExtraBold" pitchFamily="2" charset="77"/>
          <a:ea typeface="Roboto Condensed" panose="02000000000000000000" pitchFamily="2" charset="0"/>
          <a:cs typeface="Montserrat Extra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Moving Beyond Open Rates</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r>
              <a:rPr lang="en-US" dirty="0"/>
              <a:t>TACCM 2024</a:t>
            </a:r>
          </a:p>
          <a:p>
            <a:r>
              <a:rPr lang="en-US" sz="2400" dirty="0">
                <a:solidFill>
                  <a:schemeClr val="bg1"/>
                </a:solidFill>
              </a:rPr>
              <a:t>jdblundell.github.io/beyond-open-rates</a:t>
            </a:r>
          </a:p>
          <a:p>
            <a:endParaRPr lang="en-US" dirty="0"/>
          </a:p>
        </p:txBody>
      </p:sp>
    </p:spTree>
    <p:extLst>
      <p:ext uri="{BB962C8B-B14F-4D97-AF65-F5344CB8AC3E}">
        <p14:creationId xmlns:p14="http://schemas.microsoft.com/office/powerpoint/2010/main" val="125740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9430-AA56-4D70-4939-2F9DB4D38817}"/>
              </a:ext>
            </a:extLst>
          </p:cNvPr>
          <p:cNvSpPr>
            <a:spLocks noGrp="1"/>
          </p:cNvSpPr>
          <p:nvPr>
            <p:ph type="title"/>
          </p:nvPr>
        </p:nvSpPr>
        <p:spPr>
          <a:xfrm>
            <a:off x="838200" y="1737995"/>
            <a:ext cx="5814060" cy="1666875"/>
          </a:xfrm>
        </p:spPr>
        <p:txBody>
          <a:bodyPr>
            <a:normAutofit/>
          </a:bodyPr>
          <a:lstStyle/>
          <a:p>
            <a:r>
              <a:rPr lang="en-US" dirty="0"/>
              <a:t>It’s Direct and Immediate</a:t>
            </a:r>
          </a:p>
        </p:txBody>
      </p:sp>
      <p:sp>
        <p:nvSpPr>
          <p:cNvPr id="3" name="Content Placeholder 2">
            <a:extLst>
              <a:ext uri="{FF2B5EF4-FFF2-40B4-BE49-F238E27FC236}">
                <a16:creationId xmlns:a16="http://schemas.microsoft.com/office/drawing/2014/main" id="{83290F19-05B8-80F1-5B36-10822D775097}"/>
              </a:ext>
            </a:extLst>
          </p:cNvPr>
          <p:cNvSpPr>
            <a:spLocks noGrp="1"/>
          </p:cNvSpPr>
          <p:nvPr>
            <p:ph idx="1"/>
          </p:nvPr>
        </p:nvSpPr>
        <p:spPr>
          <a:xfrm>
            <a:off x="838200" y="3449003"/>
            <a:ext cx="5596890" cy="1031558"/>
          </a:xfrm>
        </p:spPr>
        <p:txBody>
          <a:bodyPr>
            <a:normAutofit/>
          </a:bodyPr>
          <a:lstStyle/>
          <a:p>
            <a:pPr marL="0" indent="0">
              <a:buNone/>
            </a:pPr>
            <a:r>
              <a:rPr lang="en-US" dirty="0"/>
              <a:t>If you do it right, there’s no algorithm blocking you.</a:t>
            </a:r>
          </a:p>
        </p:txBody>
      </p:sp>
      <p:pic>
        <p:nvPicPr>
          <p:cNvPr id="2050" name="Picture 2" descr="Instagram Influencer GIF by Social Nomads">
            <a:extLst>
              <a:ext uri="{FF2B5EF4-FFF2-40B4-BE49-F238E27FC236}">
                <a16:creationId xmlns:a16="http://schemas.microsoft.com/office/drawing/2014/main" id="{042CBC66-F6F2-A1E5-C4C4-3C3842F51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495" y="1737995"/>
            <a:ext cx="45529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9430-AA56-4D70-4939-2F9DB4D38817}"/>
              </a:ext>
            </a:extLst>
          </p:cNvPr>
          <p:cNvSpPr>
            <a:spLocks noGrp="1"/>
          </p:cNvSpPr>
          <p:nvPr>
            <p:ph type="title"/>
          </p:nvPr>
        </p:nvSpPr>
        <p:spPr>
          <a:xfrm>
            <a:off x="838200" y="1804828"/>
            <a:ext cx="5448300" cy="1612265"/>
          </a:xfrm>
        </p:spPr>
        <p:txBody>
          <a:bodyPr/>
          <a:lstStyle/>
          <a:p>
            <a:r>
              <a:rPr lang="en-US" dirty="0"/>
              <a:t>Targeting is Simple</a:t>
            </a:r>
          </a:p>
        </p:txBody>
      </p:sp>
      <p:sp>
        <p:nvSpPr>
          <p:cNvPr id="3" name="Content Placeholder 2">
            <a:extLst>
              <a:ext uri="{FF2B5EF4-FFF2-40B4-BE49-F238E27FC236}">
                <a16:creationId xmlns:a16="http://schemas.microsoft.com/office/drawing/2014/main" id="{83290F19-05B8-80F1-5B36-10822D775097}"/>
              </a:ext>
            </a:extLst>
          </p:cNvPr>
          <p:cNvSpPr>
            <a:spLocks noGrp="1"/>
          </p:cNvSpPr>
          <p:nvPr>
            <p:ph idx="1"/>
          </p:nvPr>
        </p:nvSpPr>
        <p:spPr>
          <a:xfrm>
            <a:off x="838200" y="3440588"/>
            <a:ext cx="3859530" cy="1325563"/>
          </a:xfrm>
        </p:spPr>
        <p:txBody>
          <a:bodyPr>
            <a:normAutofit/>
          </a:bodyPr>
          <a:lstStyle/>
          <a:p>
            <a:pPr marL="0" indent="0">
              <a:buNone/>
            </a:pPr>
            <a:r>
              <a:rPr lang="en-US" dirty="0"/>
              <a:t>… and based on </a:t>
            </a:r>
            <a:r>
              <a:rPr lang="en-US" i="1" dirty="0"/>
              <a:t>your </a:t>
            </a:r>
            <a:r>
              <a:rPr lang="en-US" dirty="0"/>
              <a:t>data.</a:t>
            </a:r>
          </a:p>
        </p:txBody>
      </p:sp>
      <p:pic>
        <p:nvPicPr>
          <p:cNvPr id="3074" name="Picture 2" descr="Animated GIF">
            <a:extLst>
              <a:ext uri="{FF2B5EF4-FFF2-40B4-BE49-F238E27FC236}">
                <a16:creationId xmlns:a16="http://schemas.microsoft.com/office/drawing/2014/main" id="{F30275F8-10C7-C4D6-5620-FFC391D39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350" y="1577498"/>
            <a:ext cx="4968240" cy="372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53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9430-AA56-4D70-4939-2F9DB4D38817}"/>
              </a:ext>
            </a:extLst>
          </p:cNvPr>
          <p:cNvSpPr>
            <a:spLocks noGrp="1"/>
          </p:cNvSpPr>
          <p:nvPr>
            <p:ph type="title"/>
          </p:nvPr>
        </p:nvSpPr>
        <p:spPr>
          <a:xfrm>
            <a:off x="838200" y="1870871"/>
            <a:ext cx="5814060" cy="2000250"/>
          </a:xfrm>
        </p:spPr>
        <p:txBody>
          <a:bodyPr>
            <a:normAutofit/>
          </a:bodyPr>
          <a:lstStyle/>
          <a:p>
            <a:r>
              <a:rPr lang="en-US" dirty="0"/>
              <a:t>People Still Engage With Emails</a:t>
            </a:r>
          </a:p>
        </p:txBody>
      </p:sp>
      <p:sp>
        <p:nvSpPr>
          <p:cNvPr id="3" name="Content Placeholder 2">
            <a:extLst>
              <a:ext uri="{FF2B5EF4-FFF2-40B4-BE49-F238E27FC236}">
                <a16:creationId xmlns:a16="http://schemas.microsoft.com/office/drawing/2014/main" id="{83290F19-05B8-80F1-5B36-10822D775097}"/>
              </a:ext>
            </a:extLst>
          </p:cNvPr>
          <p:cNvSpPr>
            <a:spLocks noGrp="1"/>
          </p:cNvSpPr>
          <p:nvPr>
            <p:ph idx="1"/>
          </p:nvPr>
        </p:nvSpPr>
        <p:spPr>
          <a:xfrm>
            <a:off x="838200" y="3871121"/>
            <a:ext cx="5257800" cy="897188"/>
          </a:xfrm>
        </p:spPr>
        <p:txBody>
          <a:bodyPr>
            <a:normAutofit/>
          </a:bodyPr>
          <a:lstStyle/>
          <a:p>
            <a:pPr marL="0" indent="0">
              <a:buNone/>
            </a:pPr>
            <a:r>
              <a:rPr lang="en-US" dirty="0"/>
              <a:t>It’s often one of the first things people check in the morning.</a:t>
            </a:r>
          </a:p>
        </p:txBody>
      </p:sp>
      <p:pic>
        <p:nvPicPr>
          <p:cNvPr id="4098" name="Picture 2" descr="Tom Hanks Joe Fox GIF">
            <a:extLst>
              <a:ext uri="{FF2B5EF4-FFF2-40B4-BE49-F238E27FC236}">
                <a16:creationId xmlns:a16="http://schemas.microsoft.com/office/drawing/2014/main" id="{511C02D3-653F-A801-BCAF-1C32ED617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990" y="2109788"/>
            <a:ext cx="476250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31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9430-AA56-4D70-4939-2F9DB4D38817}"/>
              </a:ext>
            </a:extLst>
          </p:cNvPr>
          <p:cNvSpPr>
            <a:spLocks noGrp="1"/>
          </p:cNvSpPr>
          <p:nvPr>
            <p:ph type="title"/>
          </p:nvPr>
        </p:nvSpPr>
        <p:spPr>
          <a:xfrm>
            <a:off x="838200" y="2012949"/>
            <a:ext cx="5257800" cy="1436054"/>
          </a:xfrm>
        </p:spPr>
        <p:txBody>
          <a:bodyPr/>
          <a:lstStyle/>
          <a:p>
            <a:r>
              <a:rPr lang="en-US" dirty="0"/>
              <a:t>Emails Have a Long Tail</a:t>
            </a:r>
          </a:p>
        </p:txBody>
      </p:sp>
      <p:sp>
        <p:nvSpPr>
          <p:cNvPr id="6" name="Content Placeholder 2">
            <a:extLst>
              <a:ext uri="{FF2B5EF4-FFF2-40B4-BE49-F238E27FC236}">
                <a16:creationId xmlns:a16="http://schemas.microsoft.com/office/drawing/2014/main" id="{7C465056-C87E-913F-BC57-E2FC7DF2EC4E}"/>
              </a:ext>
            </a:extLst>
          </p:cNvPr>
          <p:cNvSpPr>
            <a:spLocks noGrp="1"/>
          </p:cNvSpPr>
          <p:nvPr>
            <p:ph idx="1"/>
          </p:nvPr>
        </p:nvSpPr>
        <p:spPr>
          <a:xfrm>
            <a:off x="838200" y="3449003"/>
            <a:ext cx="5596890" cy="1031558"/>
          </a:xfrm>
        </p:spPr>
        <p:txBody>
          <a:bodyPr>
            <a:normAutofit/>
          </a:bodyPr>
          <a:lstStyle/>
          <a:p>
            <a:pPr marL="0" indent="0">
              <a:buNone/>
            </a:pPr>
            <a:r>
              <a:rPr lang="en-US" dirty="0"/>
              <a:t>People store all sorts of info in their inbox for years.</a:t>
            </a:r>
          </a:p>
        </p:txBody>
      </p:sp>
      <p:pic>
        <p:nvPicPr>
          <p:cNvPr id="5122" name="Picture 2" descr="Records Research GIF by US National Archives">
            <a:extLst>
              <a:ext uri="{FF2B5EF4-FFF2-40B4-BE49-F238E27FC236}">
                <a16:creationId xmlns:a16="http://schemas.microsoft.com/office/drawing/2014/main" id="{E88CC1FA-C676-E87E-C7B0-D415D705D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970" y="1764982"/>
            <a:ext cx="45720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06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366C-490A-A2AA-53D4-F85375EAA8F0}"/>
              </a:ext>
            </a:extLst>
          </p:cNvPr>
          <p:cNvSpPr>
            <a:spLocks noGrp="1"/>
          </p:cNvSpPr>
          <p:nvPr>
            <p:ph type="title"/>
          </p:nvPr>
        </p:nvSpPr>
        <p:spPr/>
        <p:txBody>
          <a:bodyPr/>
          <a:lstStyle/>
          <a:p>
            <a:r>
              <a:rPr lang="en-US" dirty="0"/>
              <a:t>Email Remains A Top Performer</a:t>
            </a:r>
          </a:p>
        </p:txBody>
      </p:sp>
      <p:pic>
        <p:nvPicPr>
          <p:cNvPr id="11" name="Picture 10" descr="Pie chart showing email is the 2nd top performing channel">
            <a:extLst>
              <a:ext uri="{FF2B5EF4-FFF2-40B4-BE49-F238E27FC236}">
                <a16:creationId xmlns:a16="http://schemas.microsoft.com/office/drawing/2014/main" id="{74682C8C-BB6D-487C-284C-58C0A3BD4827}"/>
              </a:ext>
            </a:extLst>
          </p:cNvPr>
          <p:cNvPicPr>
            <a:picLocks noChangeAspect="1"/>
          </p:cNvPicPr>
          <p:nvPr/>
        </p:nvPicPr>
        <p:blipFill>
          <a:blip r:embed="rId3"/>
          <a:stretch>
            <a:fillRect/>
          </a:stretch>
        </p:blipFill>
        <p:spPr>
          <a:xfrm>
            <a:off x="842724" y="1565432"/>
            <a:ext cx="2774994" cy="2481262"/>
          </a:xfrm>
          <a:prstGeom prst="rect">
            <a:avLst/>
          </a:prstGeom>
          <a:effectLst>
            <a:outerShdw blurRad="50800" dist="38100" dir="2700000" algn="tl" rotWithShape="0">
              <a:prstClr val="black">
                <a:alpha val="40000"/>
              </a:prstClr>
            </a:outerShdw>
          </a:effectLst>
        </p:spPr>
      </p:pic>
      <p:pic>
        <p:nvPicPr>
          <p:cNvPr id="13" name="Picture 12" descr="Web stats highlighting email is the 2nd most used channel with 11,397 users">
            <a:extLst>
              <a:ext uri="{FF2B5EF4-FFF2-40B4-BE49-F238E27FC236}">
                <a16:creationId xmlns:a16="http://schemas.microsoft.com/office/drawing/2014/main" id="{FC9F7AEA-B3A4-C262-808A-F9D4224F1DA2}"/>
              </a:ext>
            </a:extLst>
          </p:cNvPr>
          <p:cNvPicPr>
            <a:picLocks noChangeAspect="1"/>
          </p:cNvPicPr>
          <p:nvPr/>
        </p:nvPicPr>
        <p:blipFill>
          <a:blip r:embed="rId4"/>
          <a:stretch>
            <a:fillRect/>
          </a:stretch>
        </p:blipFill>
        <p:spPr>
          <a:xfrm>
            <a:off x="518637" y="3695434"/>
            <a:ext cx="5342597" cy="2465814"/>
          </a:xfrm>
          <a:prstGeom prst="rect">
            <a:avLst/>
          </a:prstGeom>
        </p:spPr>
      </p:pic>
      <p:pic>
        <p:nvPicPr>
          <p:cNvPr id="7" name="Picture 6" descr="Pie chart showing email is the number 4 top performing channel">
            <a:extLst>
              <a:ext uri="{FF2B5EF4-FFF2-40B4-BE49-F238E27FC236}">
                <a16:creationId xmlns:a16="http://schemas.microsoft.com/office/drawing/2014/main" id="{44E16A3D-D26C-F4E5-B78B-903B2E56EC76}"/>
              </a:ext>
            </a:extLst>
          </p:cNvPr>
          <p:cNvPicPr>
            <a:picLocks noChangeAspect="1"/>
          </p:cNvPicPr>
          <p:nvPr/>
        </p:nvPicPr>
        <p:blipFill>
          <a:blip r:embed="rId5"/>
          <a:stretch>
            <a:fillRect/>
          </a:stretch>
        </p:blipFill>
        <p:spPr>
          <a:xfrm>
            <a:off x="6861810" y="1565432"/>
            <a:ext cx="2725332" cy="2469832"/>
          </a:xfrm>
          <a:prstGeom prst="rect">
            <a:avLst/>
          </a:prstGeom>
          <a:ln>
            <a:noFill/>
          </a:ln>
          <a:effectLst>
            <a:outerShdw blurRad="292100" dist="139700" dir="2700000" algn="tl" rotWithShape="0">
              <a:srgbClr val="333333">
                <a:alpha val="65000"/>
              </a:srgbClr>
            </a:outerShdw>
          </a:effectLst>
        </p:spPr>
      </p:pic>
      <p:pic>
        <p:nvPicPr>
          <p:cNvPr id="9" name="Picture 8" descr="Web stat table showing email is the number 4 email performer with 37k users">
            <a:extLst>
              <a:ext uri="{FF2B5EF4-FFF2-40B4-BE49-F238E27FC236}">
                <a16:creationId xmlns:a16="http://schemas.microsoft.com/office/drawing/2014/main" id="{8E11245F-5CBE-366A-3102-982D4DE5C71E}"/>
              </a:ext>
            </a:extLst>
          </p:cNvPr>
          <p:cNvPicPr>
            <a:picLocks noChangeAspect="1"/>
          </p:cNvPicPr>
          <p:nvPr/>
        </p:nvPicPr>
        <p:blipFill>
          <a:blip r:embed="rId6"/>
          <a:stretch>
            <a:fillRect/>
          </a:stretch>
        </p:blipFill>
        <p:spPr>
          <a:xfrm>
            <a:off x="6435281" y="3691416"/>
            <a:ext cx="5342597" cy="2469832"/>
          </a:xfrm>
          <a:prstGeom prst="rect">
            <a:avLst/>
          </a:prstGeom>
        </p:spPr>
      </p:pic>
      <p:sp>
        <p:nvSpPr>
          <p:cNvPr id="14" name="Rectangle 13">
            <a:extLst>
              <a:ext uri="{FF2B5EF4-FFF2-40B4-BE49-F238E27FC236}">
                <a16:creationId xmlns:a16="http://schemas.microsoft.com/office/drawing/2014/main" id="{2CDED051-7820-04F1-F786-29D97DA3A240}"/>
              </a:ext>
              <a:ext uri="{C183D7F6-B498-43B3-948B-1728B52AA6E4}">
                <adec:decorative xmlns:adec="http://schemas.microsoft.com/office/drawing/2017/decorative" val="1"/>
              </a:ext>
            </a:extLst>
          </p:cNvPr>
          <p:cNvSpPr/>
          <p:nvPr/>
        </p:nvSpPr>
        <p:spPr>
          <a:xfrm>
            <a:off x="414122" y="4047168"/>
            <a:ext cx="5598057" cy="4224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A7AD3A-C986-D032-E072-7E3248C3B67B}"/>
              </a:ext>
              <a:ext uri="{C183D7F6-B498-43B3-948B-1728B52AA6E4}">
                <adec:decorative xmlns:adec="http://schemas.microsoft.com/office/drawing/2017/decorative" val="1"/>
              </a:ext>
            </a:extLst>
          </p:cNvPr>
          <p:cNvSpPr/>
          <p:nvPr/>
        </p:nvSpPr>
        <p:spPr>
          <a:xfrm>
            <a:off x="6330768" y="4474362"/>
            <a:ext cx="5598057" cy="4224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08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What About Open Rates?</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561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p:txBody>
          <a:bodyPr/>
          <a:lstStyle/>
          <a:p>
            <a:r>
              <a:rPr lang="en-US" dirty="0"/>
              <a:t>How Open Rates Are Measured</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a:xfrm>
            <a:off x="838200" y="4601484"/>
            <a:ext cx="10515600" cy="683937"/>
          </a:xfrm>
        </p:spPr>
        <p:txBody>
          <a:bodyPr/>
          <a:lstStyle/>
          <a:p>
            <a:pPr marL="0" indent="0" algn="ctr">
              <a:buNone/>
            </a:pPr>
            <a:r>
              <a:rPr lang="en-US" dirty="0"/>
              <a:t>Emails Opened/Emails Delivered = Open Rate</a:t>
            </a:r>
          </a:p>
        </p:txBody>
      </p:sp>
      <p:sp>
        <p:nvSpPr>
          <p:cNvPr id="4" name="Rectangle: Rounded Corners 3">
            <a:extLst>
              <a:ext uri="{FF2B5EF4-FFF2-40B4-BE49-F238E27FC236}">
                <a16:creationId xmlns:a16="http://schemas.microsoft.com/office/drawing/2014/main" id="{555B1EB9-4EFD-8884-3753-CBC0857811AC}"/>
              </a:ext>
            </a:extLst>
          </p:cNvPr>
          <p:cNvSpPr/>
          <p:nvPr/>
        </p:nvSpPr>
        <p:spPr>
          <a:xfrm>
            <a:off x="2937510" y="1951671"/>
            <a:ext cx="6389370"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Emails Opened</a:t>
            </a:r>
          </a:p>
        </p:txBody>
      </p:sp>
      <p:sp>
        <p:nvSpPr>
          <p:cNvPr id="5" name="Rectangle: Rounded Corners 4">
            <a:extLst>
              <a:ext uri="{FF2B5EF4-FFF2-40B4-BE49-F238E27FC236}">
                <a16:creationId xmlns:a16="http://schemas.microsoft.com/office/drawing/2014/main" id="{4C1B65DF-F165-539E-829D-345EA4164244}"/>
              </a:ext>
            </a:extLst>
          </p:cNvPr>
          <p:cNvSpPr/>
          <p:nvPr/>
        </p:nvSpPr>
        <p:spPr>
          <a:xfrm>
            <a:off x="2937510" y="3190874"/>
            <a:ext cx="2480310"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Emails Sent</a:t>
            </a:r>
          </a:p>
        </p:txBody>
      </p:sp>
      <p:sp>
        <p:nvSpPr>
          <p:cNvPr id="6" name="Rectangle: Rounded Corners 5">
            <a:extLst>
              <a:ext uri="{FF2B5EF4-FFF2-40B4-BE49-F238E27FC236}">
                <a16:creationId xmlns:a16="http://schemas.microsoft.com/office/drawing/2014/main" id="{D3A6ED85-F38F-A351-0F9C-23E3A83AA16A}"/>
              </a:ext>
            </a:extLst>
          </p:cNvPr>
          <p:cNvSpPr/>
          <p:nvPr/>
        </p:nvSpPr>
        <p:spPr>
          <a:xfrm>
            <a:off x="6059391" y="3190874"/>
            <a:ext cx="3303270" cy="80010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600" b="1" dirty="0">
                <a:solidFill>
                  <a:schemeClr val="tx1"/>
                </a:solidFill>
              </a:rPr>
              <a:t>Emails Bounced</a:t>
            </a:r>
          </a:p>
        </p:txBody>
      </p:sp>
      <p:sp>
        <p:nvSpPr>
          <p:cNvPr id="7" name="Rectangle 6">
            <a:extLst>
              <a:ext uri="{FF2B5EF4-FFF2-40B4-BE49-F238E27FC236}">
                <a16:creationId xmlns:a16="http://schemas.microsoft.com/office/drawing/2014/main" id="{78F55B4C-5452-72D3-9100-E6453DD17A3E}"/>
              </a:ext>
              <a:ext uri="{C183D7F6-B498-43B3-948B-1728B52AA6E4}">
                <adec:decorative xmlns:adec="http://schemas.microsoft.com/office/drawing/2017/decorative" val="1"/>
              </a:ext>
            </a:extLst>
          </p:cNvPr>
          <p:cNvSpPr/>
          <p:nvPr/>
        </p:nvSpPr>
        <p:spPr>
          <a:xfrm>
            <a:off x="2937510" y="2877501"/>
            <a:ext cx="6389370" cy="102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FCE3C6EA-D36B-DB7B-06F1-40D1E4DFC289}"/>
              </a:ext>
              <a:ext uri="{C183D7F6-B498-43B3-948B-1728B52AA6E4}">
                <adec:decorative xmlns:adec="http://schemas.microsoft.com/office/drawing/2017/decorative" val="1"/>
              </a:ext>
            </a:extLst>
          </p:cNvPr>
          <p:cNvSpPr/>
          <p:nvPr/>
        </p:nvSpPr>
        <p:spPr>
          <a:xfrm>
            <a:off x="5556885" y="3569014"/>
            <a:ext cx="327660" cy="102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7570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198" y="1830165"/>
            <a:ext cx="4563979" cy="1598835"/>
          </a:xfrm>
        </p:spPr>
        <p:txBody>
          <a:bodyPr/>
          <a:lstStyle/>
          <a:p>
            <a:r>
              <a:rPr lang="en-US" dirty="0"/>
              <a:t>No Images = No Tracking</a:t>
            </a:r>
          </a:p>
        </p:txBody>
      </p:sp>
      <p:sp>
        <p:nvSpPr>
          <p:cNvPr id="10" name="Content Placeholder 9">
            <a:extLst>
              <a:ext uri="{FF2B5EF4-FFF2-40B4-BE49-F238E27FC236}">
                <a16:creationId xmlns:a16="http://schemas.microsoft.com/office/drawing/2014/main" id="{AB1524DA-12C3-2F2E-2C1B-65DA605F86D5}"/>
              </a:ext>
            </a:extLst>
          </p:cNvPr>
          <p:cNvSpPr>
            <a:spLocks noGrp="1"/>
          </p:cNvSpPr>
          <p:nvPr>
            <p:ph idx="1"/>
          </p:nvPr>
        </p:nvSpPr>
        <p:spPr>
          <a:xfrm>
            <a:off x="838199" y="3451326"/>
            <a:ext cx="4563979" cy="2000417"/>
          </a:xfrm>
        </p:spPr>
        <p:txBody>
          <a:bodyPr/>
          <a:lstStyle/>
          <a:p>
            <a:r>
              <a:rPr lang="en-US" dirty="0"/>
              <a:t>Those with images turned off likely won’t count.</a:t>
            </a:r>
          </a:p>
          <a:p>
            <a:r>
              <a:rPr lang="en-US" dirty="0"/>
              <a:t>Text-only emails likely won’t track.</a:t>
            </a:r>
          </a:p>
        </p:txBody>
      </p:sp>
      <p:grpSp>
        <p:nvGrpSpPr>
          <p:cNvPr id="3" name="Group 2" descr="A screenshot of an email with none of the images loaded">
            <a:extLst>
              <a:ext uri="{FF2B5EF4-FFF2-40B4-BE49-F238E27FC236}">
                <a16:creationId xmlns:a16="http://schemas.microsoft.com/office/drawing/2014/main" id="{F3099245-79F5-E075-B147-8685638E313E}"/>
              </a:ext>
            </a:extLst>
          </p:cNvPr>
          <p:cNvGrpSpPr/>
          <p:nvPr/>
        </p:nvGrpSpPr>
        <p:grpSpPr>
          <a:xfrm>
            <a:off x="6159685" y="1043271"/>
            <a:ext cx="5433225" cy="4748396"/>
            <a:chOff x="6096000" y="1027907"/>
            <a:chExt cx="5433225" cy="4748396"/>
          </a:xfrm>
        </p:grpSpPr>
        <p:pic>
          <p:nvPicPr>
            <p:cNvPr id="4" name="Picture 3">
              <a:extLst>
                <a:ext uri="{FF2B5EF4-FFF2-40B4-BE49-F238E27FC236}">
                  <a16:creationId xmlns:a16="http://schemas.microsoft.com/office/drawing/2014/main" id="{3402417D-6DD5-D883-BCF3-EBA3027453E7}"/>
                </a:ext>
              </a:extLst>
            </p:cNvPr>
            <p:cNvPicPr>
              <a:picLocks noChangeAspect="1"/>
            </p:cNvPicPr>
            <p:nvPr/>
          </p:nvPicPr>
          <p:blipFill rotWithShape="1">
            <a:blip r:embed="rId3"/>
            <a:srcRect b="6272"/>
            <a:stretch/>
          </p:blipFill>
          <p:spPr>
            <a:xfrm>
              <a:off x="6096000" y="1126349"/>
              <a:ext cx="5433225" cy="4649954"/>
            </a:xfrm>
            <a:prstGeom prst="rect">
              <a:avLst/>
            </a:prstGeom>
          </p:spPr>
        </p:pic>
        <p:sp>
          <p:nvSpPr>
            <p:cNvPr id="5" name="Oval 4">
              <a:extLst>
                <a:ext uri="{FF2B5EF4-FFF2-40B4-BE49-F238E27FC236}">
                  <a16:creationId xmlns:a16="http://schemas.microsoft.com/office/drawing/2014/main" id="{3DC28C89-77F3-DB87-705E-04BDF88B3EA6}"/>
                </a:ext>
              </a:extLst>
            </p:cNvPr>
            <p:cNvSpPr/>
            <p:nvPr/>
          </p:nvSpPr>
          <p:spPr>
            <a:xfrm>
              <a:off x="6242384" y="1027907"/>
              <a:ext cx="5097379" cy="132556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7D6F2F-56F1-0F45-E799-8A926A05BE31}"/>
                </a:ext>
              </a:extLst>
            </p:cNvPr>
            <p:cNvSpPr/>
            <p:nvPr/>
          </p:nvSpPr>
          <p:spPr>
            <a:xfrm>
              <a:off x="8791073" y="2627238"/>
              <a:ext cx="2534653" cy="95843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EBE0067-BEE5-9214-0E66-7AB94E1AC2AB}"/>
                </a:ext>
              </a:extLst>
            </p:cNvPr>
            <p:cNvSpPr/>
            <p:nvPr/>
          </p:nvSpPr>
          <p:spPr>
            <a:xfrm>
              <a:off x="8819148" y="3859438"/>
              <a:ext cx="2534653" cy="95843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70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200" y="1433830"/>
            <a:ext cx="4716780" cy="1325563"/>
          </a:xfrm>
        </p:spPr>
        <p:txBody>
          <a:bodyPr/>
          <a:lstStyle/>
          <a:p>
            <a:r>
              <a:rPr lang="en-US" dirty="0"/>
              <a:t>False Opens</a:t>
            </a:r>
          </a:p>
        </p:txBody>
      </p:sp>
      <p:sp>
        <p:nvSpPr>
          <p:cNvPr id="10" name="Content Placeholder 9">
            <a:extLst>
              <a:ext uri="{FF2B5EF4-FFF2-40B4-BE49-F238E27FC236}">
                <a16:creationId xmlns:a16="http://schemas.microsoft.com/office/drawing/2014/main" id="{AB1524DA-12C3-2F2E-2C1B-65DA605F86D5}"/>
              </a:ext>
            </a:extLst>
          </p:cNvPr>
          <p:cNvSpPr>
            <a:spLocks noGrp="1"/>
          </p:cNvSpPr>
          <p:nvPr>
            <p:ph idx="1"/>
          </p:nvPr>
        </p:nvSpPr>
        <p:spPr>
          <a:xfrm>
            <a:off x="838200" y="2766879"/>
            <a:ext cx="5257800" cy="3107322"/>
          </a:xfrm>
        </p:spPr>
        <p:txBody>
          <a:bodyPr/>
          <a:lstStyle/>
          <a:p>
            <a:r>
              <a:rPr lang="en-US" dirty="0"/>
              <a:t>Some email clients automatically download images, and this could count as a false open.</a:t>
            </a:r>
          </a:p>
          <a:p>
            <a:r>
              <a:rPr lang="en-US" dirty="0"/>
              <a:t>Google has been triggering false opens since May 2018.</a:t>
            </a:r>
          </a:p>
        </p:txBody>
      </p:sp>
      <p:pic>
        <p:nvPicPr>
          <p:cNvPr id="2050" name="Picture 2" descr="The Office Lie GIF">
            <a:extLst>
              <a:ext uri="{FF2B5EF4-FFF2-40B4-BE49-F238E27FC236}">
                <a16:creationId xmlns:a16="http://schemas.microsoft.com/office/drawing/2014/main" id="{955CD9FF-5F7E-70AD-822A-C350C180A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923" y="214312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26165" y="1680380"/>
            <a:ext cx="5505450" cy="1736555"/>
          </a:xfrm>
        </p:spPr>
        <p:txBody>
          <a:bodyPr/>
          <a:lstStyle/>
          <a:p>
            <a:r>
              <a:rPr lang="en-US" dirty="0"/>
              <a:t>The Rules Keep Changing</a:t>
            </a:r>
          </a:p>
        </p:txBody>
      </p:sp>
      <p:sp>
        <p:nvSpPr>
          <p:cNvPr id="10" name="Content Placeholder 9">
            <a:extLst>
              <a:ext uri="{FF2B5EF4-FFF2-40B4-BE49-F238E27FC236}">
                <a16:creationId xmlns:a16="http://schemas.microsoft.com/office/drawing/2014/main" id="{AB1524DA-12C3-2F2E-2C1B-65DA605F86D5}"/>
              </a:ext>
            </a:extLst>
          </p:cNvPr>
          <p:cNvSpPr>
            <a:spLocks noGrp="1"/>
          </p:cNvSpPr>
          <p:nvPr>
            <p:ph idx="1"/>
          </p:nvPr>
        </p:nvSpPr>
        <p:spPr>
          <a:xfrm>
            <a:off x="838200" y="3429000"/>
            <a:ext cx="4563979" cy="1736555"/>
          </a:xfrm>
        </p:spPr>
        <p:txBody>
          <a:bodyPr>
            <a:normAutofit/>
          </a:bodyPr>
          <a:lstStyle/>
          <a:p>
            <a:r>
              <a:rPr lang="en-US" dirty="0"/>
              <a:t>Apple’s Mail Privacy Protection (Sept. 2021) disables open rates for users who have opted in.</a:t>
            </a:r>
          </a:p>
        </p:txBody>
      </p:sp>
      <p:pic>
        <p:nvPicPr>
          <p:cNvPr id="3074" name="Picture 2" descr="Christina Ricci Privacy GIF by The Roku Channel">
            <a:extLst>
              <a:ext uri="{FF2B5EF4-FFF2-40B4-BE49-F238E27FC236}">
                <a16:creationId xmlns:a16="http://schemas.microsoft.com/office/drawing/2014/main" id="{16A0F413-AEF3-B3B5-F8DB-2E9360B85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835" y="214312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5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onathan Blundell">
            <a:extLst>
              <a:ext uri="{FF2B5EF4-FFF2-40B4-BE49-F238E27FC236}">
                <a16:creationId xmlns:a16="http://schemas.microsoft.com/office/drawing/2014/main" id="{F69F1D7E-A1B6-E9F1-E0A5-8A26D1887C29}"/>
              </a:ext>
            </a:extLst>
          </p:cNvPr>
          <p:cNvPicPr>
            <a:picLocks noChangeAspect="1"/>
          </p:cNvPicPr>
          <p:nvPr/>
        </p:nvPicPr>
        <p:blipFill>
          <a:blip r:embed="rId2"/>
          <a:srcRect l="216" r="216"/>
          <a:stretch/>
        </p:blipFill>
        <p:spPr>
          <a:xfrm>
            <a:off x="1045082" y="1777336"/>
            <a:ext cx="1820916" cy="1828800"/>
          </a:xfrm>
          <a:prstGeom prst="ellipse">
            <a:avLst/>
          </a:prstGeom>
        </p:spPr>
      </p:pic>
      <p:sp>
        <p:nvSpPr>
          <p:cNvPr id="5" name="TextBox 4">
            <a:extLst>
              <a:ext uri="{FF2B5EF4-FFF2-40B4-BE49-F238E27FC236}">
                <a16:creationId xmlns:a16="http://schemas.microsoft.com/office/drawing/2014/main" id="{14A37904-D096-2C66-792E-D40C8094BF11}"/>
              </a:ext>
            </a:extLst>
          </p:cNvPr>
          <p:cNvSpPr txBox="1">
            <a:spLocks noChangeArrowheads="1"/>
          </p:cNvSpPr>
          <p:nvPr/>
        </p:nvSpPr>
        <p:spPr bwMode="auto">
          <a:xfrm>
            <a:off x="3257973" y="1722240"/>
            <a:ext cx="863123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b="1" dirty="0">
                <a:solidFill>
                  <a:schemeClr val="bg1"/>
                </a:solidFill>
                <a:latin typeface="Calibri"/>
                <a:ea typeface="Calibri"/>
                <a:cs typeface="Calibri"/>
              </a:rPr>
              <a:t>Jonathan Blundell</a:t>
            </a:r>
          </a:p>
          <a:p>
            <a:pPr>
              <a:lnSpc>
                <a:spcPct val="100000"/>
              </a:lnSpc>
              <a:spcBef>
                <a:spcPct val="0"/>
              </a:spcBef>
              <a:buFontTx/>
              <a:buNone/>
            </a:pPr>
            <a:r>
              <a:rPr lang="en-US" altLang="en-US" dirty="0">
                <a:solidFill>
                  <a:schemeClr val="bg1"/>
                </a:solidFill>
                <a:latin typeface="Calibri"/>
                <a:ea typeface="Calibri"/>
                <a:cs typeface="Calibri"/>
              </a:rPr>
              <a:t>Senior Director, Digital Experience</a:t>
            </a:r>
          </a:p>
          <a:p>
            <a:pPr>
              <a:lnSpc>
                <a:spcPct val="100000"/>
              </a:lnSpc>
              <a:spcBef>
                <a:spcPct val="0"/>
              </a:spcBef>
              <a:buFontTx/>
              <a:buNone/>
            </a:pPr>
            <a:r>
              <a:rPr lang="en-US" altLang="en-US" dirty="0">
                <a:solidFill>
                  <a:schemeClr val="bg1"/>
                </a:solidFill>
                <a:latin typeface="Calibri"/>
                <a:ea typeface="Calibri"/>
                <a:cs typeface="Calibri"/>
              </a:rPr>
              <a:t>Dallas College</a:t>
            </a:r>
          </a:p>
          <a:p>
            <a:pPr>
              <a:lnSpc>
                <a:spcPct val="100000"/>
              </a:lnSpc>
              <a:spcBef>
                <a:spcPct val="0"/>
              </a:spcBef>
              <a:buFontTx/>
              <a:buNone/>
            </a:pPr>
            <a:r>
              <a:rPr lang="en-US" altLang="en-US" dirty="0">
                <a:solidFill>
                  <a:schemeClr val="bg1"/>
                </a:solidFill>
                <a:latin typeface="Calibri"/>
                <a:ea typeface="Calibri"/>
                <a:cs typeface="Calibri"/>
              </a:rPr>
              <a:t>jblundell@dallascollege.edu</a:t>
            </a:r>
          </a:p>
          <a:p>
            <a:pPr>
              <a:lnSpc>
                <a:spcPct val="100000"/>
              </a:lnSpc>
              <a:spcBef>
                <a:spcPct val="0"/>
              </a:spcBef>
              <a:buFontTx/>
              <a:buNone/>
            </a:pPr>
            <a:r>
              <a:rPr lang="en-US" b="0" i="0" dirty="0">
                <a:solidFill>
                  <a:schemeClr val="bg1"/>
                </a:solidFill>
                <a:effectLst/>
                <a:latin typeface="Calibri"/>
                <a:ea typeface="Calibri"/>
                <a:cs typeface="Calibri"/>
              </a:rPr>
              <a:t>linkedin.com/in/jdblundell/</a:t>
            </a:r>
          </a:p>
          <a:p>
            <a:pPr>
              <a:lnSpc>
                <a:spcPct val="100000"/>
              </a:lnSpc>
              <a:spcBef>
                <a:spcPct val="0"/>
              </a:spcBef>
              <a:buFontTx/>
              <a:buNone/>
            </a:pPr>
            <a:r>
              <a:rPr lang="en-US" altLang="en-US" dirty="0">
                <a:solidFill>
                  <a:schemeClr val="bg1"/>
                </a:solidFill>
                <a:latin typeface="Calibri"/>
                <a:ea typeface="Calibri"/>
                <a:cs typeface="Calibri"/>
              </a:rPr>
              <a:t>TACCM.org/Slack</a:t>
            </a:r>
          </a:p>
        </p:txBody>
      </p:sp>
      <p:sp>
        <p:nvSpPr>
          <p:cNvPr id="6" name="Rectangle: Rounded Corners 5">
            <a:extLst>
              <a:ext uri="{FF2B5EF4-FFF2-40B4-BE49-F238E27FC236}">
                <a16:creationId xmlns:a16="http://schemas.microsoft.com/office/drawing/2014/main" id="{77576A62-2CC1-79D7-33CA-E5D3C4DDD1B3}"/>
              </a:ext>
            </a:extLst>
          </p:cNvPr>
          <p:cNvSpPr>
            <a:spLocks/>
          </p:cNvSpPr>
          <p:nvPr/>
        </p:nvSpPr>
        <p:spPr>
          <a:xfrm>
            <a:off x="3352801" y="4756413"/>
            <a:ext cx="1981200" cy="722506"/>
          </a:xfrm>
          <a:prstGeom prst="round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lt1"/>
                </a:solidFill>
                <a:effectLst/>
                <a:uLnTx/>
                <a:uFillTx/>
                <a:latin typeface="+mn-lt"/>
                <a:ea typeface="+mn-ea"/>
                <a:cs typeface="+mn-cs"/>
              </a:rPr>
              <a:t>I’m Hiring</a:t>
            </a:r>
          </a:p>
        </p:txBody>
      </p:sp>
      <p:sp>
        <p:nvSpPr>
          <p:cNvPr id="2" name="Title 1">
            <a:extLst>
              <a:ext uri="{FF2B5EF4-FFF2-40B4-BE49-F238E27FC236}">
                <a16:creationId xmlns:a16="http://schemas.microsoft.com/office/drawing/2014/main" id="{EAAE78A5-7BA0-F9CE-38CF-3D812D7B36B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About Me</a:t>
            </a:r>
          </a:p>
        </p:txBody>
      </p:sp>
    </p:spTree>
    <p:extLst>
      <p:ext uri="{BB962C8B-B14F-4D97-AF65-F5344CB8AC3E}">
        <p14:creationId xmlns:p14="http://schemas.microsoft.com/office/powerpoint/2010/main" val="271318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0177" y="2337117"/>
            <a:ext cx="5257800" cy="2183765"/>
          </a:xfrm>
        </p:spPr>
        <p:txBody>
          <a:bodyPr>
            <a:normAutofit/>
          </a:bodyPr>
          <a:lstStyle/>
          <a:p>
            <a:r>
              <a:rPr lang="en-US" dirty="0"/>
              <a:t>Open Rates Don’t Show Action</a:t>
            </a:r>
          </a:p>
        </p:txBody>
      </p:sp>
      <p:pic>
        <p:nvPicPr>
          <p:cNvPr id="3076" name="Picture 4" descr="Feel The Bern Politics GIF by Bernie Sanders">
            <a:extLst>
              <a:ext uri="{FF2B5EF4-FFF2-40B4-BE49-F238E27FC236}">
                <a16:creationId xmlns:a16="http://schemas.microsoft.com/office/drawing/2014/main" id="{2CF58A1F-E333-861E-642A-52FA79C6A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823" y="1690688"/>
            <a:ext cx="4572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52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200" y="1909814"/>
            <a:ext cx="5676900" cy="1519185"/>
          </a:xfrm>
        </p:spPr>
        <p:txBody>
          <a:bodyPr/>
          <a:lstStyle/>
          <a:p>
            <a:r>
              <a:rPr lang="en-US" dirty="0"/>
              <a:t>Open Rate = Vanity Metric</a:t>
            </a:r>
          </a:p>
        </p:txBody>
      </p:sp>
      <p:sp>
        <p:nvSpPr>
          <p:cNvPr id="10" name="Content Placeholder 9">
            <a:extLst>
              <a:ext uri="{FF2B5EF4-FFF2-40B4-BE49-F238E27FC236}">
                <a16:creationId xmlns:a16="http://schemas.microsoft.com/office/drawing/2014/main" id="{AB1524DA-12C3-2F2E-2C1B-65DA605F86D5}"/>
              </a:ext>
            </a:extLst>
          </p:cNvPr>
          <p:cNvSpPr>
            <a:spLocks noGrp="1"/>
          </p:cNvSpPr>
          <p:nvPr>
            <p:ph idx="1"/>
          </p:nvPr>
        </p:nvSpPr>
        <p:spPr>
          <a:xfrm>
            <a:off x="838200" y="3428999"/>
            <a:ext cx="5498432" cy="1964321"/>
          </a:xfrm>
        </p:spPr>
        <p:txBody>
          <a:bodyPr>
            <a:normAutofit/>
          </a:bodyPr>
          <a:lstStyle/>
          <a:p>
            <a:pPr marL="0" indent="0">
              <a:buNone/>
            </a:pPr>
            <a:r>
              <a:rPr lang="en-US" dirty="0"/>
              <a:t>Open rates make </a:t>
            </a:r>
            <a:r>
              <a:rPr lang="en-US" i="1" dirty="0"/>
              <a:t>you</a:t>
            </a:r>
            <a:r>
              <a:rPr lang="en-US" dirty="0"/>
              <a:t> look good to others but doesn’t help you understand your performance in meaningful ways.</a:t>
            </a:r>
          </a:p>
        </p:txBody>
      </p:sp>
      <p:pic>
        <p:nvPicPr>
          <p:cNvPr id="1026" name="Picture 2" descr="Big Deal Diva GIF">
            <a:extLst>
              <a:ext uri="{FF2B5EF4-FFF2-40B4-BE49-F238E27FC236}">
                <a16:creationId xmlns:a16="http://schemas.microsoft.com/office/drawing/2014/main" id="{15AA41CB-A7C4-F138-670D-8FF0C9185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432" y="2057399"/>
            <a:ext cx="4572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185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003E-395B-8268-AFF7-C07299015BDB}"/>
              </a:ext>
            </a:extLst>
          </p:cNvPr>
          <p:cNvSpPr>
            <a:spLocks noGrp="1"/>
          </p:cNvSpPr>
          <p:nvPr>
            <p:ph type="title"/>
          </p:nvPr>
        </p:nvSpPr>
        <p:spPr/>
        <p:txBody>
          <a:bodyPr/>
          <a:lstStyle/>
          <a:p>
            <a:r>
              <a:rPr lang="en-US" dirty="0"/>
              <a:t>Top Open Rate This Year</a:t>
            </a:r>
          </a:p>
        </p:txBody>
      </p:sp>
      <p:sp>
        <p:nvSpPr>
          <p:cNvPr id="3" name="Content Placeholder 2">
            <a:extLst>
              <a:ext uri="{FF2B5EF4-FFF2-40B4-BE49-F238E27FC236}">
                <a16:creationId xmlns:a16="http://schemas.microsoft.com/office/drawing/2014/main" id="{7ADD396D-96B1-3B07-BF7D-4EF2BFE68EF6}"/>
              </a:ext>
            </a:extLst>
          </p:cNvPr>
          <p:cNvSpPr>
            <a:spLocks noGrp="1"/>
          </p:cNvSpPr>
          <p:nvPr>
            <p:ph idx="1"/>
          </p:nvPr>
        </p:nvSpPr>
        <p:spPr>
          <a:xfrm>
            <a:off x="838200" y="1965959"/>
            <a:ext cx="5768340" cy="857251"/>
          </a:xfrm>
        </p:spPr>
        <p:txBody>
          <a:bodyPr>
            <a:normAutofit/>
          </a:bodyPr>
          <a:lstStyle/>
          <a:p>
            <a:pPr marL="0" indent="0">
              <a:buNone/>
            </a:pPr>
            <a:r>
              <a:rPr lang="en-US" sz="5400" dirty="0"/>
              <a:t>99.7% Open Rate</a:t>
            </a:r>
            <a:endParaRPr lang="en-US" sz="2400" dirty="0"/>
          </a:p>
        </p:txBody>
      </p:sp>
      <p:sp>
        <p:nvSpPr>
          <p:cNvPr id="5" name="TextBox 4">
            <a:extLst>
              <a:ext uri="{FF2B5EF4-FFF2-40B4-BE49-F238E27FC236}">
                <a16:creationId xmlns:a16="http://schemas.microsoft.com/office/drawing/2014/main" id="{6FC0786A-64E6-E491-C837-1F9045E36FB3}"/>
              </a:ext>
            </a:extLst>
          </p:cNvPr>
          <p:cNvSpPr txBox="1"/>
          <p:nvPr/>
        </p:nvSpPr>
        <p:spPr>
          <a:xfrm>
            <a:off x="838201" y="3100535"/>
            <a:ext cx="5864684"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Sent to 25,798</a:t>
            </a:r>
          </a:p>
          <a:p>
            <a:pPr marL="285750" indent="-285750">
              <a:buFont typeface="Arial" panose="020B0604020202020204" pitchFamily="34" charset="0"/>
              <a:buChar char="•"/>
            </a:pPr>
            <a:r>
              <a:rPr lang="en-US" sz="2400" dirty="0">
                <a:solidFill>
                  <a:schemeClr val="bg1"/>
                </a:solidFill>
              </a:rPr>
              <a:t>Subject line: Want a Free Education?</a:t>
            </a:r>
          </a:p>
          <a:p>
            <a:pPr marL="285750" indent="-285750">
              <a:buFont typeface="Arial" panose="020B0604020202020204" pitchFamily="34" charset="0"/>
              <a:buChar char="•"/>
            </a:pPr>
            <a:r>
              <a:rPr lang="en-US" sz="2400" dirty="0">
                <a:solidFill>
                  <a:schemeClr val="bg1"/>
                </a:solidFill>
              </a:rPr>
              <a:t>Only 3 bounces</a:t>
            </a:r>
          </a:p>
          <a:p>
            <a:pPr marL="285750" indent="-285750">
              <a:buFont typeface="Arial" panose="020B0604020202020204" pitchFamily="34" charset="0"/>
              <a:buChar char="•"/>
            </a:pPr>
            <a:r>
              <a:rPr lang="en-US" sz="2400" dirty="0">
                <a:solidFill>
                  <a:schemeClr val="bg1"/>
                </a:solidFill>
              </a:rPr>
              <a:t>Only 3 unsubscribes (.012%)</a:t>
            </a:r>
          </a:p>
          <a:p>
            <a:pPr marL="285750" indent="-285750">
              <a:buFont typeface="Arial" panose="020B0604020202020204" pitchFamily="34" charset="0"/>
              <a:buChar char="•"/>
            </a:pPr>
            <a:r>
              <a:rPr lang="en-US" sz="2400" dirty="0">
                <a:solidFill>
                  <a:schemeClr val="bg1"/>
                </a:solidFill>
              </a:rPr>
              <a:t>Only 495 people clicked (1.9% CTR)</a:t>
            </a:r>
          </a:p>
        </p:txBody>
      </p:sp>
      <p:pic>
        <p:nvPicPr>
          <p:cNvPr id="7" name="Picture 6" descr="Screen shot of an email with the title, &quot;want a scholarship that pays your full tuition and more&quot;">
            <a:extLst>
              <a:ext uri="{FF2B5EF4-FFF2-40B4-BE49-F238E27FC236}">
                <a16:creationId xmlns:a16="http://schemas.microsoft.com/office/drawing/2014/main" id="{9B31382F-F5AC-EF19-F7C1-089D11C690C4}"/>
              </a:ext>
            </a:extLst>
          </p:cNvPr>
          <p:cNvPicPr>
            <a:picLocks noChangeAspect="1"/>
          </p:cNvPicPr>
          <p:nvPr/>
        </p:nvPicPr>
        <p:blipFill>
          <a:blip r:embed="rId3"/>
          <a:stretch>
            <a:fillRect/>
          </a:stretch>
        </p:blipFill>
        <p:spPr>
          <a:xfrm>
            <a:off x="7673031" y="1497330"/>
            <a:ext cx="3125075" cy="4640580"/>
          </a:xfrm>
          <a:prstGeom prst="rect">
            <a:avLst/>
          </a:prstGeom>
        </p:spPr>
      </p:pic>
    </p:spTree>
    <p:extLst>
      <p:ext uri="{BB962C8B-B14F-4D97-AF65-F5344CB8AC3E}">
        <p14:creationId xmlns:p14="http://schemas.microsoft.com/office/powerpoint/2010/main" val="1231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What Other Metrics Are There?</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4934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200" y="2087242"/>
            <a:ext cx="5814060" cy="1325563"/>
          </a:xfrm>
        </p:spPr>
        <p:txBody>
          <a:bodyPr/>
          <a:lstStyle/>
          <a:p>
            <a:r>
              <a:rPr lang="en-US" dirty="0"/>
              <a:t>Click Through Rates (CTR)</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a:xfrm>
            <a:off x="838200" y="3496943"/>
            <a:ext cx="5257800" cy="988062"/>
          </a:xfrm>
        </p:spPr>
        <p:txBody>
          <a:bodyPr>
            <a:normAutofit/>
          </a:bodyPr>
          <a:lstStyle/>
          <a:p>
            <a:pPr marL="0" indent="0">
              <a:buNone/>
            </a:pPr>
            <a:r>
              <a:rPr lang="en-US" dirty="0"/>
              <a:t>CTR is one of the easiest ways to track people taking action</a:t>
            </a:r>
          </a:p>
        </p:txBody>
      </p:sp>
      <p:sp>
        <p:nvSpPr>
          <p:cNvPr id="4" name="Content Placeholder 2">
            <a:extLst>
              <a:ext uri="{FF2B5EF4-FFF2-40B4-BE49-F238E27FC236}">
                <a16:creationId xmlns:a16="http://schemas.microsoft.com/office/drawing/2014/main" id="{E9EE1204-E7E3-9DA0-D243-35F0CB187B6B}"/>
              </a:ext>
            </a:extLst>
          </p:cNvPr>
          <p:cNvSpPr txBox="1">
            <a:spLocks/>
          </p:cNvSpPr>
          <p:nvPr/>
        </p:nvSpPr>
        <p:spPr>
          <a:xfrm>
            <a:off x="6502716" y="4836244"/>
            <a:ext cx="5078730" cy="5295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Clicks / Delivered Emails = CTR</a:t>
            </a:r>
          </a:p>
        </p:txBody>
      </p:sp>
      <p:sp>
        <p:nvSpPr>
          <p:cNvPr id="5" name="Rectangle: Rounded Corners 4">
            <a:extLst>
              <a:ext uri="{FF2B5EF4-FFF2-40B4-BE49-F238E27FC236}">
                <a16:creationId xmlns:a16="http://schemas.microsoft.com/office/drawing/2014/main" id="{ACDDA59F-E84C-E099-AF68-929F5198A67E}"/>
              </a:ext>
            </a:extLst>
          </p:cNvPr>
          <p:cNvSpPr/>
          <p:nvPr/>
        </p:nvSpPr>
        <p:spPr>
          <a:xfrm>
            <a:off x="7290434" y="2351721"/>
            <a:ext cx="3503295"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Clicks</a:t>
            </a:r>
          </a:p>
        </p:txBody>
      </p:sp>
      <p:sp>
        <p:nvSpPr>
          <p:cNvPr id="6" name="Rectangle: Rounded Corners 5">
            <a:extLst>
              <a:ext uri="{FF2B5EF4-FFF2-40B4-BE49-F238E27FC236}">
                <a16:creationId xmlns:a16="http://schemas.microsoft.com/office/drawing/2014/main" id="{7DBB9C00-553D-30B9-7BAF-423CEC996218}"/>
              </a:ext>
            </a:extLst>
          </p:cNvPr>
          <p:cNvSpPr/>
          <p:nvPr/>
        </p:nvSpPr>
        <p:spPr>
          <a:xfrm>
            <a:off x="7290434" y="3590924"/>
            <a:ext cx="3503295"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Delivered Emails</a:t>
            </a:r>
          </a:p>
        </p:txBody>
      </p:sp>
      <p:sp>
        <p:nvSpPr>
          <p:cNvPr id="7" name="Rectangle 6">
            <a:extLst>
              <a:ext uri="{FF2B5EF4-FFF2-40B4-BE49-F238E27FC236}">
                <a16:creationId xmlns:a16="http://schemas.microsoft.com/office/drawing/2014/main" id="{0CA35362-853A-79C0-13D7-CA0367CBAF8F}"/>
              </a:ext>
              <a:ext uri="{C183D7F6-B498-43B3-948B-1728B52AA6E4}">
                <adec:decorative xmlns:adec="http://schemas.microsoft.com/office/drawing/2017/decorative" val="1"/>
              </a:ext>
            </a:extLst>
          </p:cNvPr>
          <p:cNvSpPr/>
          <p:nvPr/>
        </p:nvSpPr>
        <p:spPr>
          <a:xfrm>
            <a:off x="7290435" y="3277551"/>
            <a:ext cx="3503294"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Tree>
    <p:extLst>
      <p:ext uri="{BB962C8B-B14F-4D97-AF65-F5344CB8AC3E}">
        <p14:creationId xmlns:p14="http://schemas.microsoft.com/office/powerpoint/2010/main" val="3479436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8ADB-8D5A-6D2C-E940-9271D3E69394}"/>
              </a:ext>
            </a:extLst>
          </p:cNvPr>
          <p:cNvSpPr>
            <a:spLocks noGrp="1"/>
          </p:cNvSpPr>
          <p:nvPr>
            <p:ph type="title"/>
          </p:nvPr>
        </p:nvSpPr>
        <p:spPr/>
        <p:txBody>
          <a:bodyPr/>
          <a:lstStyle/>
          <a:p>
            <a:r>
              <a:rPr lang="en-US" dirty="0"/>
              <a:t>CTR By the Numbers</a:t>
            </a:r>
          </a:p>
        </p:txBody>
      </p:sp>
      <p:sp>
        <p:nvSpPr>
          <p:cNvPr id="3" name="Content Placeholder 2">
            <a:extLst>
              <a:ext uri="{FF2B5EF4-FFF2-40B4-BE49-F238E27FC236}">
                <a16:creationId xmlns:a16="http://schemas.microsoft.com/office/drawing/2014/main" id="{76BDC893-A6A4-2108-0F76-954474FB81E1}"/>
              </a:ext>
            </a:extLst>
          </p:cNvPr>
          <p:cNvSpPr>
            <a:spLocks noGrp="1"/>
          </p:cNvSpPr>
          <p:nvPr>
            <p:ph idx="1"/>
          </p:nvPr>
        </p:nvSpPr>
        <p:spPr/>
        <p:txBody>
          <a:bodyPr/>
          <a:lstStyle/>
          <a:p>
            <a:pPr marL="0" indent="0">
              <a:buNone/>
            </a:pPr>
            <a:r>
              <a:rPr lang="en-US" dirty="0"/>
              <a:t>What’s your baseline for CTR?</a:t>
            </a:r>
          </a:p>
          <a:p>
            <a:pPr marL="0" indent="0">
              <a:buNone/>
            </a:pPr>
            <a:r>
              <a:rPr lang="en-US" dirty="0"/>
              <a:t>	All Users: 2.6%</a:t>
            </a:r>
          </a:p>
          <a:p>
            <a:pPr marL="0" indent="0">
              <a:buNone/>
            </a:pPr>
            <a:r>
              <a:rPr lang="en-US" dirty="0"/>
              <a:t>	Education: 4.3%</a:t>
            </a:r>
          </a:p>
          <a:p>
            <a:endParaRPr lang="en-US" dirty="0"/>
          </a:p>
        </p:txBody>
      </p:sp>
    </p:spTree>
    <p:extLst>
      <p:ext uri="{BB962C8B-B14F-4D97-AF65-F5344CB8AC3E}">
        <p14:creationId xmlns:p14="http://schemas.microsoft.com/office/powerpoint/2010/main" val="265320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44F3-7F5B-AF99-B8F7-A22B1A05AD1B}"/>
              </a:ext>
            </a:extLst>
          </p:cNvPr>
          <p:cNvSpPr>
            <a:spLocks noGrp="1"/>
          </p:cNvSpPr>
          <p:nvPr>
            <p:ph type="title"/>
          </p:nvPr>
        </p:nvSpPr>
        <p:spPr/>
        <p:txBody>
          <a:bodyPr/>
          <a:lstStyle/>
          <a:p>
            <a:r>
              <a:rPr lang="en-US" dirty="0"/>
              <a:t>CTR Rates May Vary by List</a:t>
            </a:r>
          </a:p>
        </p:txBody>
      </p:sp>
      <p:sp>
        <p:nvSpPr>
          <p:cNvPr id="3" name="Content Placeholder 2">
            <a:extLst>
              <a:ext uri="{FF2B5EF4-FFF2-40B4-BE49-F238E27FC236}">
                <a16:creationId xmlns:a16="http://schemas.microsoft.com/office/drawing/2014/main" id="{85F58B0A-68B2-2097-F69A-99FDC83ED094}"/>
              </a:ext>
            </a:extLst>
          </p:cNvPr>
          <p:cNvSpPr>
            <a:spLocks noGrp="1"/>
          </p:cNvSpPr>
          <p:nvPr>
            <p:ph idx="1"/>
          </p:nvPr>
        </p:nvSpPr>
        <p:spPr/>
        <p:txBody>
          <a:bodyPr>
            <a:normAutofit/>
          </a:bodyPr>
          <a:lstStyle/>
          <a:p>
            <a:pPr marL="0" indent="0">
              <a:buNone/>
            </a:pPr>
            <a:r>
              <a:rPr lang="en-US" dirty="0"/>
              <a:t>Dallas Overall CTR Rates – 2.38%</a:t>
            </a:r>
          </a:p>
          <a:p>
            <a:pPr marL="457200" lvl="1" indent="0">
              <a:buNone/>
            </a:pPr>
            <a:r>
              <a:rPr lang="en-US" dirty="0"/>
              <a:t>Employees – 2.93%</a:t>
            </a:r>
          </a:p>
          <a:p>
            <a:pPr marL="457200" lvl="1" indent="0">
              <a:buNone/>
            </a:pPr>
            <a:r>
              <a:rPr lang="en-US" dirty="0"/>
              <a:t>Current Students – 2.41%</a:t>
            </a:r>
          </a:p>
          <a:p>
            <a:pPr marL="457200" lvl="1" indent="0">
              <a:buNone/>
            </a:pPr>
            <a:r>
              <a:rPr lang="en-US" dirty="0"/>
              <a:t>Student Services – 2.62%</a:t>
            </a:r>
          </a:p>
          <a:p>
            <a:pPr marL="457200" lvl="1" indent="0">
              <a:buNone/>
            </a:pPr>
            <a:r>
              <a:rPr lang="en-US" dirty="0"/>
              <a:t>Registration Emails – 4.6%</a:t>
            </a:r>
          </a:p>
          <a:p>
            <a:pPr marL="457200" lvl="1" indent="0">
              <a:buNone/>
            </a:pPr>
            <a:r>
              <a:rPr lang="en-US" dirty="0"/>
              <a:t>Automation Future Students – 7.37% </a:t>
            </a:r>
          </a:p>
        </p:txBody>
      </p:sp>
      <p:sp>
        <p:nvSpPr>
          <p:cNvPr id="4" name="TextBox 3">
            <a:extLst>
              <a:ext uri="{FF2B5EF4-FFF2-40B4-BE49-F238E27FC236}">
                <a16:creationId xmlns:a16="http://schemas.microsoft.com/office/drawing/2014/main" id="{F7D967AB-3125-AACF-2096-3B15C4BDEF53}"/>
              </a:ext>
            </a:extLst>
          </p:cNvPr>
          <p:cNvSpPr txBox="1"/>
          <p:nvPr/>
        </p:nvSpPr>
        <p:spPr>
          <a:xfrm>
            <a:off x="10118239" y="5807631"/>
            <a:ext cx="1970411" cy="369332"/>
          </a:xfrm>
          <a:prstGeom prst="rect">
            <a:avLst/>
          </a:prstGeom>
          <a:noFill/>
        </p:spPr>
        <p:txBody>
          <a:bodyPr wrap="none" rtlCol="0">
            <a:spAutoFit/>
          </a:bodyPr>
          <a:lstStyle/>
          <a:p>
            <a:r>
              <a:rPr lang="en-US" dirty="0">
                <a:solidFill>
                  <a:schemeClr val="bg1"/>
                </a:solidFill>
              </a:rPr>
              <a:t>Jan. 1-June 2, 2024</a:t>
            </a:r>
          </a:p>
        </p:txBody>
      </p:sp>
    </p:spTree>
    <p:extLst>
      <p:ext uri="{BB962C8B-B14F-4D97-AF65-F5344CB8AC3E}">
        <p14:creationId xmlns:p14="http://schemas.microsoft.com/office/powerpoint/2010/main" val="40494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200" y="446996"/>
            <a:ext cx="10743246" cy="1325563"/>
          </a:xfrm>
        </p:spPr>
        <p:txBody>
          <a:bodyPr/>
          <a:lstStyle/>
          <a:p>
            <a:r>
              <a:rPr lang="en-US" dirty="0"/>
              <a:t>Optimize Your CTR</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a:xfrm>
            <a:off x="838200" y="2006078"/>
            <a:ext cx="5257800" cy="4269672"/>
          </a:xfrm>
        </p:spPr>
        <p:txBody>
          <a:bodyPr>
            <a:noAutofit/>
          </a:bodyPr>
          <a:lstStyle/>
          <a:p>
            <a:r>
              <a:rPr lang="en-US" dirty="0"/>
              <a:t>High CTR requires quality Call to Action (CTA)</a:t>
            </a:r>
          </a:p>
          <a:p>
            <a:r>
              <a:rPr lang="en-US" dirty="0"/>
              <a:t>Track Unique Clicks</a:t>
            </a:r>
          </a:p>
          <a:p>
            <a:r>
              <a:rPr lang="en-US" dirty="0"/>
              <a:t>Use Relevant CTAs</a:t>
            </a:r>
          </a:p>
          <a:p>
            <a:r>
              <a:rPr lang="en-US" dirty="0"/>
              <a:t>Create Urgency</a:t>
            </a:r>
          </a:p>
          <a:p>
            <a:r>
              <a:rPr lang="en-US" dirty="0"/>
              <a:t>Use Clear Call-to-Actions</a:t>
            </a:r>
          </a:p>
          <a:p>
            <a:r>
              <a:rPr lang="en-US" dirty="0"/>
              <a:t>Limit Your CTAs</a:t>
            </a:r>
          </a:p>
          <a:p>
            <a:r>
              <a:rPr lang="en-US" dirty="0"/>
              <a:t>Simplify Your Email Design</a:t>
            </a:r>
          </a:p>
        </p:txBody>
      </p:sp>
      <p:sp>
        <p:nvSpPr>
          <p:cNvPr id="4" name="Content Placeholder 2">
            <a:extLst>
              <a:ext uri="{FF2B5EF4-FFF2-40B4-BE49-F238E27FC236}">
                <a16:creationId xmlns:a16="http://schemas.microsoft.com/office/drawing/2014/main" id="{E9EE1204-E7E3-9DA0-D243-35F0CB187B6B}"/>
              </a:ext>
            </a:extLst>
          </p:cNvPr>
          <p:cNvSpPr txBox="1">
            <a:spLocks/>
          </p:cNvSpPr>
          <p:nvPr/>
        </p:nvSpPr>
        <p:spPr>
          <a:xfrm>
            <a:off x="6502716" y="4836244"/>
            <a:ext cx="5078730" cy="5295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Clicks / Delivered Emails = CTR</a:t>
            </a:r>
          </a:p>
        </p:txBody>
      </p:sp>
      <p:sp>
        <p:nvSpPr>
          <p:cNvPr id="5" name="Rectangle: Rounded Corners 4">
            <a:extLst>
              <a:ext uri="{FF2B5EF4-FFF2-40B4-BE49-F238E27FC236}">
                <a16:creationId xmlns:a16="http://schemas.microsoft.com/office/drawing/2014/main" id="{ACDDA59F-E84C-E099-AF68-929F5198A67E}"/>
              </a:ext>
            </a:extLst>
          </p:cNvPr>
          <p:cNvSpPr/>
          <p:nvPr/>
        </p:nvSpPr>
        <p:spPr>
          <a:xfrm>
            <a:off x="7290434" y="2351721"/>
            <a:ext cx="3503295"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Clicks</a:t>
            </a:r>
          </a:p>
        </p:txBody>
      </p:sp>
      <p:sp>
        <p:nvSpPr>
          <p:cNvPr id="6" name="Rectangle: Rounded Corners 5">
            <a:extLst>
              <a:ext uri="{FF2B5EF4-FFF2-40B4-BE49-F238E27FC236}">
                <a16:creationId xmlns:a16="http://schemas.microsoft.com/office/drawing/2014/main" id="{7DBB9C00-553D-30B9-7BAF-423CEC996218}"/>
              </a:ext>
            </a:extLst>
          </p:cNvPr>
          <p:cNvSpPr/>
          <p:nvPr/>
        </p:nvSpPr>
        <p:spPr>
          <a:xfrm>
            <a:off x="7290434" y="3590924"/>
            <a:ext cx="3503295"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Delivered Emails</a:t>
            </a:r>
          </a:p>
        </p:txBody>
      </p:sp>
      <p:sp>
        <p:nvSpPr>
          <p:cNvPr id="7" name="Rectangle 6">
            <a:extLst>
              <a:ext uri="{FF2B5EF4-FFF2-40B4-BE49-F238E27FC236}">
                <a16:creationId xmlns:a16="http://schemas.microsoft.com/office/drawing/2014/main" id="{0CA35362-853A-79C0-13D7-CA0367CBAF8F}"/>
              </a:ext>
              <a:ext uri="{C183D7F6-B498-43B3-948B-1728B52AA6E4}">
                <adec:decorative xmlns:adec="http://schemas.microsoft.com/office/drawing/2017/decorative" val="1"/>
              </a:ext>
            </a:extLst>
          </p:cNvPr>
          <p:cNvSpPr/>
          <p:nvPr/>
        </p:nvSpPr>
        <p:spPr>
          <a:xfrm>
            <a:off x="7290435" y="3277551"/>
            <a:ext cx="3503294"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Tree>
    <p:extLst>
      <p:ext uri="{BB962C8B-B14F-4D97-AF65-F5344CB8AC3E}">
        <p14:creationId xmlns:p14="http://schemas.microsoft.com/office/powerpoint/2010/main" val="137891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p:txBody>
          <a:bodyPr/>
          <a:lstStyle/>
          <a:p>
            <a:r>
              <a:rPr lang="en-US" dirty="0"/>
              <a:t>Bounce Rates</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a:xfrm>
            <a:off x="838200" y="1748153"/>
            <a:ext cx="6019800" cy="4485642"/>
          </a:xfrm>
        </p:spPr>
        <p:txBody>
          <a:bodyPr>
            <a:normAutofit/>
          </a:bodyPr>
          <a:lstStyle/>
          <a:p>
            <a:r>
              <a:rPr lang="en-US" dirty="0"/>
              <a:t>Bounce rates are a clear indication of how clean your data is</a:t>
            </a:r>
          </a:p>
          <a:p>
            <a:r>
              <a:rPr lang="en-US" dirty="0"/>
              <a:t>They will impact deliverability</a:t>
            </a:r>
          </a:p>
          <a:p>
            <a:r>
              <a:rPr lang="en-US" dirty="0"/>
              <a:t>Routine list cleaning is vital</a:t>
            </a:r>
          </a:p>
          <a:p>
            <a:pPr lvl="1"/>
            <a:r>
              <a:rPr lang="en-US" sz="2800" dirty="0"/>
              <a:t>Soft bounces – temporary failures (full inbox, server temporarily down)</a:t>
            </a:r>
          </a:p>
          <a:p>
            <a:pPr lvl="1"/>
            <a:r>
              <a:rPr lang="en-US" sz="2800" dirty="0"/>
              <a:t>Hard bounces – permanent errors (bad email, domain doesn’t exist)</a:t>
            </a:r>
          </a:p>
          <a:p>
            <a:endParaRPr lang="en-US" dirty="0"/>
          </a:p>
        </p:txBody>
      </p:sp>
      <p:sp>
        <p:nvSpPr>
          <p:cNvPr id="4" name="Content Placeholder 2">
            <a:extLst>
              <a:ext uri="{FF2B5EF4-FFF2-40B4-BE49-F238E27FC236}">
                <a16:creationId xmlns:a16="http://schemas.microsoft.com/office/drawing/2014/main" id="{E9EE1204-E7E3-9DA0-D243-35F0CB187B6B}"/>
              </a:ext>
            </a:extLst>
          </p:cNvPr>
          <p:cNvSpPr txBox="1">
            <a:spLocks/>
          </p:cNvSpPr>
          <p:nvPr/>
        </p:nvSpPr>
        <p:spPr>
          <a:xfrm>
            <a:off x="6502716" y="4836244"/>
            <a:ext cx="5078730" cy="1073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Bounce / Delivered Emails = Bounce Rates</a:t>
            </a:r>
          </a:p>
        </p:txBody>
      </p:sp>
      <p:sp>
        <p:nvSpPr>
          <p:cNvPr id="5" name="Rectangle: Rounded Corners 4">
            <a:extLst>
              <a:ext uri="{FF2B5EF4-FFF2-40B4-BE49-F238E27FC236}">
                <a16:creationId xmlns:a16="http://schemas.microsoft.com/office/drawing/2014/main" id="{ACDDA59F-E84C-E099-AF68-929F5198A67E}"/>
              </a:ext>
            </a:extLst>
          </p:cNvPr>
          <p:cNvSpPr/>
          <p:nvPr/>
        </p:nvSpPr>
        <p:spPr>
          <a:xfrm>
            <a:off x="7290434" y="2351721"/>
            <a:ext cx="3503295"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Bounce</a:t>
            </a:r>
          </a:p>
        </p:txBody>
      </p:sp>
      <p:sp>
        <p:nvSpPr>
          <p:cNvPr id="6" name="Rectangle: Rounded Corners 5">
            <a:extLst>
              <a:ext uri="{FF2B5EF4-FFF2-40B4-BE49-F238E27FC236}">
                <a16:creationId xmlns:a16="http://schemas.microsoft.com/office/drawing/2014/main" id="{7DBB9C00-553D-30B9-7BAF-423CEC996218}"/>
              </a:ext>
            </a:extLst>
          </p:cNvPr>
          <p:cNvSpPr/>
          <p:nvPr/>
        </p:nvSpPr>
        <p:spPr>
          <a:xfrm>
            <a:off x="7290434" y="3590924"/>
            <a:ext cx="3503295"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Delivered Emails</a:t>
            </a:r>
          </a:p>
        </p:txBody>
      </p:sp>
      <p:sp>
        <p:nvSpPr>
          <p:cNvPr id="7" name="Rectangle 6">
            <a:extLst>
              <a:ext uri="{FF2B5EF4-FFF2-40B4-BE49-F238E27FC236}">
                <a16:creationId xmlns:a16="http://schemas.microsoft.com/office/drawing/2014/main" id="{0CA35362-853A-79C0-13D7-CA0367CBAF8F}"/>
              </a:ext>
              <a:ext uri="{C183D7F6-B498-43B3-948B-1728B52AA6E4}">
                <adec:decorative xmlns:adec="http://schemas.microsoft.com/office/drawing/2017/decorative" val="1"/>
              </a:ext>
            </a:extLst>
          </p:cNvPr>
          <p:cNvSpPr/>
          <p:nvPr/>
        </p:nvSpPr>
        <p:spPr>
          <a:xfrm>
            <a:off x="7290435" y="3277551"/>
            <a:ext cx="3503294"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Tree>
    <p:extLst>
      <p:ext uri="{BB962C8B-B14F-4D97-AF65-F5344CB8AC3E}">
        <p14:creationId xmlns:p14="http://schemas.microsoft.com/office/powerpoint/2010/main" val="92549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Unsubscribes</a:t>
            </a:r>
          </a:p>
        </p:txBody>
      </p:sp>
      <p:sp>
        <p:nvSpPr>
          <p:cNvPr id="3" name="Content Placeholder 2">
            <a:extLst>
              <a:ext uri="{FF2B5EF4-FFF2-40B4-BE49-F238E27FC236}">
                <a16:creationId xmlns:a16="http://schemas.microsoft.com/office/drawing/2014/main" id="{BD9CBFE9-29B4-A257-C61C-350FEBDC41B3}"/>
              </a:ext>
            </a:extLst>
          </p:cNvPr>
          <p:cNvSpPr>
            <a:spLocks noGrp="1"/>
          </p:cNvSpPr>
          <p:nvPr>
            <p:ph idx="1"/>
          </p:nvPr>
        </p:nvSpPr>
        <p:spPr/>
        <p:txBody>
          <a:bodyPr/>
          <a:lstStyle/>
          <a:p>
            <a:r>
              <a:rPr lang="en-US" dirty="0"/>
              <a:t>If they’re unsubscribing, they’re not buying what you’re selling</a:t>
            </a:r>
          </a:p>
          <a:p>
            <a:r>
              <a:rPr lang="en-US" dirty="0"/>
              <a:t>Why do you unsubscribe from emails?</a:t>
            </a:r>
          </a:p>
          <a:p>
            <a:pPr lvl="1"/>
            <a:r>
              <a:rPr lang="en-US" sz="2800" dirty="0"/>
              <a:t>Too many emails</a:t>
            </a:r>
          </a:p>
          <a:p>
            <a:pPr lvl="1"/>
            <a:r>
              <a:rPr lang="en-US" sz="2800" dirty="0"/>
              <a:t>Non-relevant content</a:t>
            </a:r>
          </a:p>
          <a:p>
            <a:pPr lvl="1"/>
            <a:r>
              <a:rPr lang="en-US" sz="2800" dirty="0"/>
              <a:t>Loss of interest</a:t>
            </a:r>
          </a:p>
          <a:p>
            <a:pPr lvl="1"/>
            <a:r>
              <a:rPr lang="en-US" sz="2800" dirty="0"/>
              <a:t>Spam</a:t>
            </a:r>
          </a:p>
        </p:txBody>
      </p:sp>
    </p:spTree>
    <p:extLst>
      <p:ext uri="{BB962C8B-B14F-4D97-AF65-F5344CB8AC3E}">
        <p14:creationId xmlns:p14="http://schemas.microsoft.com/office/powerpoint/2010/main" val="238389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37DC-82A7-574F-E20F-25E4D214E893}"/>
              </a:ext>
            </a:extLst>
          </p:cNvPr>
          <p:cNvSpPr>
            <a:spLocks noGrp="1"/>
          </p:cNvSpPr>
          <p:nvPr>
            <p:ph type="title"/>
          </p:nvPr>
        </p:nvSpPr>
        <p:spPr>
          <a:xfrm>
            <a:off x="838200" y="2081700"/>
            <a:ext cx="5791200" cy="1325563"/>
          </a:xfrm>
        </p:spPr>
        <p:txBody>
          <a:bodyPr/>
          <a:lstStyle/>
          <a:p>
            <a:r>
              <a:rPr lang="en-US" dirty="0"/>
              <a:t>Judgement Free Zone</a:t>
            </a:r>
          </a:p>
        </p:txBody>
      </p:sp>
      <p:sp>
        <p:nvSpPr>
          <p:cNvPr id="3" name="Content Placeholder 2">
            <a:extLst>
              <a:ext uri="{FF2B5EF4-FFF2-40B4-BE49-F238E27FC236}">
                <a16:creationId xmlns:a16="http://schemas.microsoft.com/office/drawing/2014/main" id="{5AAEECF4-F3C1-8B96-8436-F5310543D329}"/>
              </a:ext>
            </a:extLst>
          </p:cNvPr>
          <p:cNvSpPr>
            <a:spLocks noGrp="1"/>
          </p:cNvSpPr>
          <p:nvPr>
            <p:ph idx="1"/>
          </p:nvPr>
        </p:nvSpPr>
        <p:spPr>
          <a:xfrm>
            <a:off x="838200" y="3429000"/>
            <a:ext cx="5257800" cy="2007821"/>
          </a:xfrm>
        </p:spPr>
        <p:txBody>
          <a:bodyPr/>
          <a:lstStyle/>
          <a:p>
            <a:pPr marL="0" indent="0">
              <a:buNone/>
            </a:pPr>
            <a:r>
              <a:rPr lang="en-US" dirty="0"/>
              <a:t>“The biggest room in the house, is the room for improvement.”</a:t>
            </a:r>
          </a:p>
          <a:p>
            <a:pPr marL="0" indent="0">
              <a:buNone/>
            </a:pPr>
            <a:r>
              <a:rPr lang="en-US" dirty="0"/>
              <a:t>- Dr. Wright Lassiter, Jr.</a:t>
            </a:r>
            <a:br>
              <a:rPr lang="en-US" dirty="0"/>
            </a:br>
            <a:r>
              <a:rPr lang="en-US" dirty="0"/>
              <a:t>Former DCCCD Chancellor</a:t>
            </a:r>
          </a:p>
        </p:txBody>
      </p:sp>
      <p:pic>
        <p:nvPicPr>
          <p:cNvPr id="1026" name="Picture 2" descr="Judging Hasan Minhaj GIF by Patriot Act">
            <a:extLst>
              <a:ext uri="{FF2B5EF4-FFF2-40B4-BE49-F238E27FC236}">
                <a16:creationId xmlns:a16="http://schemas.microsoft.com/office/drawing/2014/main" id="{EC2826AF-D2F0-6500-2511-59552A99D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193" y="1121263"/>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272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What We Should Focus On</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227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4255-38ED-6F7E-4FF2-32773B98E4A5}"/>
              </a:ext>
            </a:extLst>
          </p:cNvPr>
          <p:cNvSpPr>
            <a:spLocks noGrp="1"/>
          </p:cNvSpPr>
          <p:nvPr>
            <p:ph type="title"/>
          </p:nvPr>
        </p:nvSpPr>
        <p:spPr/>
        <p:txBody>
          <a:bodyPr/>
          <a:lstStyle/>
          <a:p>
            <a:r>
              <a:rPr lang="en-US" dirty="0"/>
              <a:t>Conversion Rates</a:t>
            </a:r>
          </a:p>
        </p:txBody>
      </p:sp>
      <p:sp>
        <p:nvSpPr>
          <p:cNvPr id="3" name="Content Placeholder 2">
            <a:extLst>
              <a:ext uri="{FF2B5EF4-FFF2-40B4-BE49-F238E27FC236}">
                <a16:creationId xmlns:a16="http://schemas.microsoft.com/office/drawing/2014/main" id="{E7797FC8-8BC5-478A-6EE9-0814947757CA}"/>
              </a:ext>
            </a:extLst>
          </p:cNvPr>
          <p:cNvSpPr>
            <a:spLocks noGrp="1"/>
          </p:cNvSpPr>
          <p:nvPr>
            <p:ph idx="1"/>
          </p:nvPr>
        </p:nvSpPr>
        <p:spPr>
          <a:xfrm>
            <a:off x="838200" y="2078672"/>
            <a:ext cx="5257800" cy="3749372"/>
          </a:xfrm>
        </p:spPr>
        <p:txBody>
          <a:bodyPr>
            <a:normAutofit/>
          </a:bodyPr>
          <a:lstStyle/>
          <a:p>
            <a:r>
              <a:rPr lang="en-US" dirty="0"/>
              <a:t>Did the person take an action?</a:t>
            </a:r>
          </a:p>
          <a:p>
            <a:r>
              <a:rPr lang="en-US" dirty="0"/>
              <a:t>Did we move the person further down the funnel?</a:t>
            </a:r>
          </a:p>
          <a:p>
            <a:r>
              <a:rPr lang="en-US" dirty="0"/>
              <a:t>Did they give us more information about themselves?</a:t>
            </a:r>
          </a:p>
          <a:p>
            <a:r>
              <a:rPr lang="en-US" dirty="0"/>
              <a:t>Regularly ask, are you ready to apply or unsubscribe?</a:t>
            </a:r>
          </a:p>
        </p:txBody>
      </p:sp>
      <p:pic>
        <p:nvPicPr>
          <p:cNvPr id="1026" name="Picture 2" descr="Kamala Harris Politics GIF by The Democrats">
            <a:extLst>
              <a:ext uri="{FF2B5EF4-FFF2-40B4-BE49-F238E27FC236}">
                <a16:creationId xmlns:a16="http://schemas.microsoft.com/office/drawing/2014/main" id="{C9771E0C-FEC6-E155-6D87-81B0739D8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110"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2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a:xfrm>
            <a:off x="838200" y="1396597"/>
            <a:ext cx="5676900" cy="1871876"/>
          </a:xfrm>
        </p:spPr>
        <p:txBody>
          <a:bodyPr>
            <a:normAutofit fontScale="90000"/>
          </a:bodyPr>
          <a:lstStyle/>
          <a:p>
            <a:r>
              <a:rPr lang="en-US" dirty="0"/>
              <a:t>Conversions all Depend on Your Goals</a:t>
            </a:r>
          </a:p>
        </p:txBody>
      </p:sp>
      <p:pic>
        <p:nvPicPr>
          <p:cNvPr id="2050" name="Picture 2" descr="TV gif. Reese Witherspoon as Madeline Martha Mackenzie in Big Little Lies shrugs, her hands in her pockets, as if to say, &quot;I don't really care.&quot;">
            <a:extLst>
              <a:ext uri="{FF2B5EF4-FFF2-40B4-BE49-F238E27FC236}">
                <a16:creationId xmlns:a16="http://schemas.microsoft.com/office/drawing/2014/main" id="{6A03C1B0-6615-9BD0-BAB7-FD8F89F7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119506"/>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9">
            <a:extLst>
              <a:ext uri="{FF2B5EF4-FFF2-40B4-BE49-F238E27FC236}">
                <a16:creationId xmlns:a16="http://schemas.microsoft.com/office/drawing/2014/main" id="{6B3A61A3-65F9-9BC3-9168-EA2021568E2E}"/>
              </a:ext>
            </a:extLst>
          </p:cNvPr>
          <p:cNvSpPr>
            <a:spLocks noGrp="1"/>
          </p:cNvSpPr>
          <p:nvPr>
            <p:ph idx="1"/>
          </p:nvPr>
        </p:nvSpPr>
        <p:spPr>
          <a:xfrm>
            <a:off x="838200" y="3288079"/>
            <a:ext cx="5498432" cy="2446021"/>
          </a:xfrm>
        </p:spPr>
        <p:txBody>
          <a:bodyPr>
            <a:normAutofit/>
          </a:bodyPr>
          <a:lstStyle/>
          <a:p>
            <a:r>
              <a:rPr lang="en-US" dirty="0"/>
              <a:t>What is the desired action you want your email recipient to take?</a:t>
            </a:r>
          </a:p>
          <a:p>
            <a:r>
              <a:rPr lang="en-US" dirty="0"/>
              <a:t>Align with your goals for the email or campaign</a:t>
            </a:r>
          </a:p>
        </p:txBody>
      </p:sp>
    </p:spTree>
    <p:extLst>
      <p:ext uri="{BB962C8B-B14F-4D97-AF65-F5344CB8AC3E}">
        <p14:creationId xmlns:p14="http://schemas.microsoft.com/office/powerpoint/2010/main" val="223715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B8F-5F19-28A6-CB37-226038ABAF65}"/>
              </a:ext>
            </a:extLst>
          </p:cNvPr>
          <p:cNvSpPr>
            <a:spLocks noGrp="1"/>
          </p:cNvSpPr>
          <p:nvPr>
            <p:ph type="title"/>
          </p:nvPr>
        </p:nvSpPr>
        <p:spPr/>
        <p:txBody>
          <a:bodyPr/>
          <a:lstStyle/>
          <a:p>
            <a:r>
              <a:rPr lang="en-US" dirty="0"/>
              <a:t>Possible Conversions</a:t>
            </a:r>
          </a:p>
        </p:txBody>
      </p:sp>
      <p:sp>
        <p:nvSpPr>
          <p:cNvPr id="3" name="Content Placeholder 2">
            <a:extLst>
              <a:ext uri="{FF2B5EF4-FFF2-40B4-BE49-F238E27FC236}">
                <a16:creationId xmlns:a16="http://schemas.microsoft.com/office/drawing/2014/main" id="{A310733B-EFAE-2EF4-7221-0406C89EE17F}"/>
              </a:ext>
            </a:extLst>
          </p:cNvPr>
          <p:cNvSpPr>
            <a:spLocks noGrp="1"/>
          </p:cNvSpPr>
          <p:nvPr>
            <p:ph idx="1"/>
          </p:nvPr>
        </p:nvSpPr>
        <p:spPr>
          <a:xfrm>
            <a:off x="838200" y="1825624"/>
            <a:ext cx="5257800" cy="5032375"/>
          </a:xfrm>
        </p:spPr>
        <p:txBody>
          <a:bodyPr>
            <a:normAutofit/>
          </a:bodyPr>
          <a:lstStyle/>
          <a:p>
            <a:r>
              <a:rPr lang="en-US" dirty="0"/>
              <a:t>Download an infographic about FAFSA</a:t>
            </a:r>
          </a:p>
          <a:p>
            <a:r>
              <a:rPr lang="en-US" dirty="0"/>
              <a:t>Visit your website</a:t>
            </a:r>
          </a:p>
          <a:p>
            <a:r>
              <a:rPr lang="en-US" dirty="0"/>
              <a:t>Register for class</a:t>
            </a:r>
          </a:p>
          <a:p>
            <a:r>
              <a:rPr lang="en-US" dirty="0"/>
              <a:t>Sign up for an info session</a:t>
            </a:r>
          </a:p>
          <a:p>
            <a:r>
              <a:rPr lang="en-US" dirty="0"/>
              <a:t>Register for a campus tour</a:t>
            </a:r>
          </a:p>
          <a:p>
            <a:r>
              <a:rPr lang="en-US" dirty="0"/>
              <a:t>Sign up for orientation</a:t>
            </a:r>
          </a:p>
          <a:p>
            <a:r>
              <a:rPr lang="en-US" dirty="0"/>
              <a:t>Apply for college</a:t>
            </a:r>
          </a:p>
        </p:txBody>
      </p:sp>
      <p:sp>
        <p:nvSpPr>
          <p:cNvPr id="6" name="Content Placeholder 2">
            <a:extLst>
              <a:ext uri="{FF2B5EF4-FFF2-40B4-BE49-F238E27FC236}">
                <a16:creationId xmlns:a16="http://schemas.microsoft.com/office/drawing/2014/main" id="{9774C5F5-B80A-4DFB-F2BA-0B10BD2C2CCE}"/>
              </a:ext>
            </a:extLst>
          </p:cNvPr>
          <p:cNvSpPr txBox="1">
            <a:spLocks/>
          </p:cNvSpPr>
          <p:nvPr/>
        </p:nvSpPr>
        <p:spPr>
          <a:xfrm>
            <a:off x="6096000" y="1803398"/>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Submit their application documents</a:t>
            </a:r>
          </a:p>
          <a:p>
            <a:r>
              <a:rPr lang="en-US" dirty="0"/>
              <a:t>Book an appointment with an advisor</a:t>
            </a:r>
          </a:p>
          <a:p>
            <a:r>
              <a:rPr lang="en-US" dirty="0"/>
              <a:t>Update their contact information</a:t>
            </a:r>
          </a:p>
        </p:txBody>
      </p:sp>
    </p:spTree>
    <p:extLst>
      <p:ext uri="{BB962C8B-B14F-4D97-AF65-F5344CB8AC3E}">
        <p14:creationId xmlns:p14="http://schemas.microsoft.com/office/powerpoint/2010/main" val="3070112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BD9CBFE9-29B4-A257-C61C-350FEBDC41B3}"/>
              </a:ext>
            </a:extLst>
          </p:cNvPr>
          <p:cNvSpPr>
            <a:spLocks noGrp="1"/>
          </p:cNvSpPr>
          <p:nvPr>
            <p:ph idx="1"/>
          </p:nvPr>
        </p:nvSpPr>
        <p:spPr/>
        <p:txBody>
          <a:bodyPr>
            <a:normAutofit/>
          </a:bodyPr>
          <a:lstStyle/>
          <a:p>
            <a:r>
              <a:rPr lang="en-US" dirty="0"/>
              <a:t>Top CTR last six months for students:</a:t>
            </a:r>
          </a:p>
          <a:p>
            <a:pPr lvl="1"/>
            <a:r>
              <a:rPr lang="en-US" sz="2800" dirty="0"/>
              <a:t>88.68% - Order Your Graduation Regalia</a:t>
            </a:r>
          </a:p>
          <a:p>
            <a:pPr lvl="1"/>
            <a:r>
              <a:rPr lang="en-US" sz="2800" dirty="0"/>
              <a:t>Several graduation emails were in the upper 80% CTR</a:t>
            </a:r>
          </a:p>
          <a:p>
            <a:r>
              <a:rPr lang="en-US" dirty="0"/>
              <a:t>Next Top CTR </a:t>
            </a:r>
          </a:p>
          <a:p>
            <a:pPr lvl="1"/>
            <a:r>
              <a:rPr lang="en-US" sz="2800" dirty="0"/>
              <a:t>Register for the Mental Health Symposium – 2.86%</a:t>
            </a:r>
          </a:p>
        </p:txBody>
      </p:sp>
    </p:spTree>
    <p:extLst>
      <p:ext uri="{BB962C8B-B14F-4D97-AF65-F5344CB8AC3E}">
        <p14:creationId xmlns:p14="http://schemas.microsoft.com/office/powerpoint/2010/main" val="2922472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Think Differently</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465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E8A-07A1-EBB5-F9F7-0983AA9B416C}"/>
              </a:ext>
            </a:extLst>
          </p:cNvPr>
          <p:cNvSpPr>
            <a:spLocks noGrp="1"/>
          </p:cNvSpPr>
          <p:nvPr>
            <p:ph type="title"/>
          </p:nvPr>
        </p:nvSpPr>
        <p:spPr/>
        <p:txBody>
          <a:bodyPr/>
          <a:lstStyle/>
          <a:p>
            <a:r>
              <a:rPr lang="en-US" dirty="0"/>
              <a:t>Old Thinking</a:t>
            </a:r>
          </a:p>
        </p:txBody>
      </p:sp>
      <p:pic>
        <p:nvPicPr>
          <p:cNvPr id="3074" name="Picture 2" descr="Video gif. Actress Bellamy Young, in red carpet attire, crosses her fingers on both hands and looks to the sky, hoping for a good outcome.">
            <a:extLst>
              <a:ext uri="{FF2B5EF4-FFF2-40B4-BE49-F238E27FC236}">
                <a16:creationId xmlns:a16="http://schemas.microsoft.com/office/drawing/2014/main" id="{8D712AF9-8F26-8951-A529-B0FD03DF2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311" y="1690688"/>
            <a:ext cx="6947377" cy="385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41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E8A-07A1-EBB5-F9F7-0983AA9B416C}"/>
              </a:ext>
            </a:extLst>
          </p:cNvPr>
          <p:cNvSpPr>
            <a:spLocks noGrp="1"/>
          </p:cNvSpPr>
          <p:nvPr>
            <p:ph type="title"/>
          </p:nvPr>
        </p:nvSpPr>
        <p:spPr/>
        <p:txBody>
          <a:bodyPr/>
          <a:lstStyle/>
          <a:p>
            <a:r>
              <a:rPr lang="en-US" dirty="0"/>
              <a:t>Newer Thinking</a:t>
            </a:r>
          </a:p>
        </p:txBody>
      </p:sp>
      <p:sp>
        <p:nvSpPr>
          <p:cNvPr id="3" name="Content Placeholder 2">
            <a:extLst>
              <a:ext uri="{FF2B5EF4-FFF2-40B4-BE49-F238E27FC236}">
                <a16:creationId xmlns:a16="http://schemas.microsoft.com/office/drawing/2014/main" id="{9301D67D-F33D-44FC-6543-E30AABDB6381}"/>
              </a:ext>
            </a:extLst>
          </p:cNvPr>
          <p:cNvSpPr>
            <a:spLocks noGrp="1"/>
          </p:cNvSpPr>
          <p:nvPr>
            <p:ph idx="1"/>
          </p:nvPr>
        </p:nvSpPr>
        <p:spPr>
          <a:xfrm>
            <a:off x="838200" y="4559967"/>
            <a:ext cx="10515600" cy="1616995"/>
          </a:xfrm>
        </p:spPr>
        <p:txBody>
          <a:bodyPr/>
          <a:lstStyle/>
          <a:p>
            <a:pPr marL="0" indent="0" algn="ctr">
              <a:buNone/>
            </a:pPr>
            <a:r>
              <a:rPr lang="en-US" dirty="0"/>
              <a:t>Open Rate = 3%</a:t>
            </a:r>
          </a:p>
          <a:p>
            <a:pPr marL="0" indent="0" algn="ctr">
              <a:buNone/>
            </a:pPr>
            <a:r>
              <a:rPr lang="en-US" dirty="0"/>
              <a:t>Goal / Open Rate = List Size</a:t>
            </a:r>
          </a:p>
          <a:p>
            <a:pPr marL="0" indent="0" algn="ctr">
              <a:buNone/>
            </a:pPr>
            <a:r>
              <a:rPr lang="en-US" dirty="0"/>
              <a:t>300 / 3% = 10,000</a:t>
            </a:r>
          </a:p>
        </p:txBody>
      </p:sp>
      <p:sp>
        <p:nvSpPr>
          <p:cNvPr id="4" name="Rectangle: Rounded Corners 3">
            <a:extLst>
              <a:ext uri="{FF2B5EF4-FFF2-40B4-BE49-F238E27FC236}">
                <a16:creationId xmlns:a16="http://schemas.microsoft.com/office/drawing/2014/main" id="{D395E7CF-CBCE-58E6-266A-B4CE46DC922D}"/>
              </a:ext>
            </a:extLst>
          </p:cNvPr>
          <p:cNvSpPr/>
          <p:nvPr/>
        </p:nvSpPr>
        <p:spPr>
          <a:xfrm>
            <a:off x="4855845" y="1855418"/>
            <a:ext cx="2480310"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Goal</a:t>
            </a:r>
          </a:p>
        </p:txBody>
      </p:sp>
      <p:sp>
        <p:nvSpPr>
          <p:cNvPr id="5" name="Rectangle: Rounded Corners 4">
            <a:extLst>
              <a:ext uri="{FF2B5EF4-FFF2-40B4-BE49-F238E27FC236}">
                <a16:creationId xmlns:a16="http://schemas.microsoft.com/office/drawing/2014/main" id="{488B377C-0454-DB50-CE13-5386D71467D2}"/>
              </a:ext>
            </a:extLst>
          </p:cNvPr>
          <p:cNvSpPr/>
          <p:nvPr/>
        </p:nvSpPr>
        <p:spPr>
          <a:xfrm>
            <a:off x="4855845" y="3094621"/>
            <a:ext cx="2480310"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Open Rate</a:t>
            </a:r>
          </a:p>
        </p:txBody>
      </p:sp>
      <p:sp>
        <p:nvSpPr>
          <p:cNvPr id="6" name="Rectangle 5">
            <a:extLst>
              <a:ext uri="{FF2B5EF4-FFF2-40B4-BE49-F238E27FC236}">
                <a16:creationId xmlns:a16="http://schemas.microsoft.com/office/drawing/2014/main" id="{30AFF758-15A7-CFA6-5953-3F9EF8F47206}"/>
              </a:ext>
              <a:ext uri="{C183D7F6-B498-43B3-948B-1728B52AA6E4}">
                <adec:decorative xmlns:adec="http://schemas.microsoft.com/office/drawing/2017/decorative" val="1"/>
              </a:ext>
            </a:extLst>
          </p:cNvPr>
          <p:cNvSpPr/>
          <p:nvPr/>
        </p:nvSpPr>
        <p:spPr>
          <a:xfrm>
            <a:off x="4855845" y="2781248"/>
            <a:ext cx="2480310"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Tree>
    <p:extLst>
      <p:ext uri="{BB962C8B-B14F-4D97-AF65-F5344CB8AC3E}">
        <p14:creationId xmlns:p14="http://schemas.microsoft.com/office/powerpoint/2010/main" val="210773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4BD7-1739-3F4A-3EFA-E0A5C93F0180}"/>
              </a:ext>
            </a:extLst>
          </p:cNvPr>
          <p:cNvSpPr>
            <a:spLocks noGrp="1"/>
          </p:cNvSpPr>
          <p:nvPr>
            <p:ph type="title"/>
          </p:nvPr>
        </p:nvSpPr>
        <p:spPr/>
        <p:txBody>
          <a:bodyPr/>
          <a:lstStyle/>
          <a:p>
            <a:r>
              <a:rPr lang="en-US" dirty="0"/>
              <a:t>Better Planning</a:t>
            </a:r>
          </a:p>
        </p:txBody>
      </p:sp>
      <p:sp>
        <p:nvSpPr>
          <p:cNvPr id="3" name="Content Placeholder 2">
            <a:extLst>
              <a:ext uri="{FF2B5EF4-FFF2-40B4-BE49-F238E27FC236}">
                <a16:creationId xmlns:a16="http://schemas.microsoft.com/office/drawing/2014/main" id="{6448DDD9-7E82-93A7-5365-BC10023F08EA}"/>
              </a:ext>
            </a:extLst>
          </p:cNvPr>
          <p:cNvSpPr>
            <a:spLocks noGrp="1"/>
          </p:cNvSpPr>
          <p:nvPr>
            <p:ph idx="1"/>
          </p:nvPr>
        </p:nvSpPr>
        <p:spPr>
          <a:xfrm>
            <a:off x="838200" y="4355432"/>
            <a:ext cx="10515600" cy="1515979"/>
          </a:xfrm>
        </p:spPr>
        <p:txBody>
          <a:bodyPr>
            <a:normAutofit fontScale="85000" lnSpcReduction="20000"/>
          </a:bodyPr>
          <a:lstStyle/>
          <a:p>
            <a:pPr marL="0" indent="0" algn="ctr">
              <a:buNone/>
            </a:pPr>
            <a:r>
              <a:rPr lang="en-US" sz="4000" dirty="0"/>
              <a:t>Goal / CTR = List Size</a:t>
            </a:r>
          </a:p>
          <a:p>
            <a:pPr marL="0" indent="0" algn="ctr">
              <a:buNone/>
            </a:pPr>
            <a:r>
              <a:rPr lang="en-US" sz="4000" dirty="0"/>
              <a:t>300 Registrations / 2% = 15,000</a:t>
            </a:r>
          </a:p>
          <a:p>
            <a:pPr marL="0" indent="0" algn="ctr">
              <a:buNone/>
            </a:pPr>
            <a:r>
              <a:rPr lang="en-US" sz="4000" dirty="0"/>
              <a:t>Reverse: 15,000 (list) * 2% (CTR) = 300 responses</a:t>
            </a:r>
          </a:p>
        </p:txBody>
      </p:sp>
      <p:sp>
        <p:nvSpPr>
          <p:cNvPr id="4" name="Rectangle: Rounded Corners 3">
            <a:extLst>
              <a:ext uri="{FF2B5EF4-FFF2-40B4-BE49-F238E27FC236}">
                <a16:creationId xmlns:a16="http://schemas.microsoft.com/office/drawing/2014/main" id="{A3309669-E33E-BFD6-3F0C-CB80ABB72F79}"/>
              </a:ext>
            </a:extLst>
          </p:cNvPr>
          <p:cNvSpPr/>
          <p:nvPr/>
        </p:nvSpPr>
        <p:spPr>
          <a:xfrm>
            <a:off x="4855845" y="1855418"/>
            <a:ext cx="2480310"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Goal</a:t>
            </a:r>
          </a:p>
        </p:txBody>
      </p:sp>
      <p:sp>
        <p:nvSpPr>
          <p:cNvPr id="5" name="Rectangle: Rounded Corners 4">
            <a:extLst>
              <a:ext uri="{FF2B5EF4-FFF2-40B4-BE49-F238E27FC236}">
                <a16:creationId xmlns:a16="http://schemas.microsoft.com/office/drawing/2014/main" id="{425CA799-5ED2-68DF-9465-D66D477B51F4}"/>
              </a:ext>
            </a:extLst>
          </p:cNvPr>
          <p:cNvSpPr/>
          <p:nvPr/>
        </p:nvSpPr>
        <p:spPr>
          <a:xfrm>
            <a:off x="4855845" y="3094621"/>
            <a:ext cx="2480310"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CTR</a:t>
            </a:r>
          </a:p>
        </p:txBody>
      </p:sp>
      <p:sp>
        <p:nvSpPr>
          <p:cNvPr id="6" name="Rectangle 5">
            <a:extLst>
              <a:ext uri="{FF2B5EF4-FFF2-40B4-BE49-F238E27FC236}">
                <a16:creationId xmlns:a16="http://schemas.microsoft.com/office/drawing/2014/main" id="{D3D190CA-47E3-09B5-7C9C-DD3F9C86D75A}"/>
              </a:ext>
              <a:ext uri="{C183D7F6-B498-43B3-948B-1728B52AA6E4}">
                <adec:decorative xmlns:adec="http://schemas.microsoft.com/office/drawing/2017/decorative" val="1"/>
              </a:ext>
            </a:extLst>
          </p:cNvPr>
          <p:cNvSpPr/>
          <p:nvPr/>
        </p:nvSpPr>
        <p:spPr>
          <a:xfrm>
            <a:off x="4855845" y="2781248"/>
            <a:ext cx="2480310"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Tree>
    <p:extLst>
      <p:ext uri="{BB962C8B-B14F-4D97-AF65-F5344CB8AC3E}">
        <p14:creationId xmlns:p14="http://schemas.microsoft.com/office/powerpoint/2010/main" val="236905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4BD7-1739-3F4A-3EFA-E0A5C93F0180}"/>
              </a:ext>
            </a:extLst>
          </p:cNvPr>
          <p:cNvSpPr>
            <a:spLocks noGrp="1"/>
          </p:cNvSpPr>
          <p:nvPr>
            <p:ph type="title"/>
          </p:nvPr>
        </p:nvSpPr>
        <p:spPr/>
        <p:txBody>
          <a:bodyPr/>
          <a:lstStyle/>
          <a:p>
            <a:r>
              <a:rPr lang="en-US" dirty="0"/>
              <a:t>Level Up</a:t>
            </a:r>
          </a:p>
        </p:txBody>
      </p:sp>
      <p:sp>
        <p:nvSpPr>
          <p:cNvPr id="3" name="Content Placeholder 2">
            <a:extLst>
              <a:ext uri="{FF2B5EF4-FFF2-40B4-BE49-F238E27FC236}">
                <a16:creationId xmlns:a16="http://schemas.microsoft.com/office/drawing/2014/main" id="{6448DDD9-7E82-93A7-5365-BC10023F08EA}"/>
              </a:ext>
            </a:extLst>
          </p:cNvPr>
          <p:cNvSpPr>
            <a:spLocks noGrp="1"/>
          </p:cNvSpPr>
          <p:nvPr>
            <p:ph idx="1"/>
          </p:nvPr>
        </p:nvSpPr>
        <p:spPr>
          <a:xfrm>
            <a:off x="0" y="4467081"/>
            <a:ext cx="11975432" cy="1490234"/>
          </a:xfrm>
        </p:spPr>
        <p:txBody>
          <a:bodyPr>
            <a:normAutofit/>
          </a:bodyPr>
          <a:lstStyle/>
          <a:p>
            <a:pPr marL="0" indent="0" algn="ctr">
              <a:buNone/>
            </a:pPr>
            <a:r>
              <a:rPr lang="en-US" sz="4000" dirty="0"/>
              <a:t>Goal / Web Conversion Rate = Clicks Goal</a:t>
            </a:r>
          </a:p>
          <a:p>
            <a:pPr marL="0" indent="0" algn="ctr">
              <a:buNone/>
            </a:pPr>
            <a:r>
              <a:rPr lang="en-US" sz="4000" dirty="0"/>
              <a:t>Clicks Goal / CTR = List Size</a:t>
            </a:r>
          </a:p>
        </p:txBody>
      </p:sp>
      <p:sp>
        <p:nvSpPr>
          <p:cNvPr id="4" name="Rectangle: Rounded Corners 3">
            <a:extLst>
              <a:ext uri="{FF2B5EF4-FFF2-40B4-BE49-F238E27FC236}">
                <a16:creationId xmlns:a16="http://schemas.microsoft.com/office/drawing/2014/main" id="{A3309669-E33E-BFD6-3F0C-CB80ABB72F79}"/>
              </a:ext>
            </a:extLst>
          </p:cNvPr>
          <p:cNvSpPr/>
          <p:nvPr/>
        </p:nvSpPr>
        <p:spPr>
          <a:xfrm>
            <a:off x="6768868" y="1855418"/>
            <a:ext cx="2480310"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Clicks Goal</a:t>
            </a:r>
          </a:p>
        </p:txBody>
      </p:sp>
      <p:sp>
        <p:nvSpPr>
          <p:cNvPr id="5" name="Rectangle: Rounded Corners 4">
            <a:extLst>
              <a:ext uri="{FF2B5EF4-FFF2-40B4-BE49-F238E27FC236}">
                <a16:creationId xmlns:a16="http://schemas.microsoft.com/office/drawing/2014/main" id="{425CA799-5ED2-68DF-9465-D66D477B51F4}"/>
              </a:ext>
            </a:extLst>
          </p:cNvPr>
          <p:cNvSpPr/>
          <p:nvPr/>
        </p:nvSpPr>
        <p:spPr>
          <a:xfrm>
            <a:off x="6768868" y="3094621"/>
            <a:ext cx="2480310"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CTR</a:t>
            </a:r>
          </a:p>
        </p:txBody>
      </p:sp>
      <p:sp>
        <p:nvSpPr>
          <p:cNvPr id="6" name="Rectangle 5">
            <a:extLst>
              <a:ext uri="{FF2B5EF4-FFF2-40B4-BE49-F238E27FC236}">
                <a16:creationId xmlns:a16="http://schemas.microsoft.com/office/drawing/2014/main" id="{D3D190CA-47E3-09B5-7C9C-DD3F9C86D75A}"/>
              </a:ext>
              <a:ext uri="{C183D7F6-B498-43B3-948B-1728B52AA6E4}">
                <adec:decorative xmlns:adec="http://schemas.microsoft.com/office/drawing/2017/decorative" val="1"/>
              </a:ext>
            </a:extLst>
          </p:cNvPr>
          <p:cNvSpPr/>
          <p:nvPr/>
        </p:nvSpPr>
        <p:spPr>
          <a:xfrm>
            <a:off x="6768868" y="2781248"/>
            <a:ext cx="2480310"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
        <p:nvSpPr>
          <p:cNvPr id="7" name="Rectangle: Rounded Corners 6">
            <a:extLst>
              <a:ext uri="{FF2B5EF4-FFF2-40B4-BE49-F238E27FC236}">
                <a16:creationId xmlns:a16="http://schemas.microsoft.com/office/drawing/2014/main" id="{88DDCF98-5348-5FC3-714D-C8E3CE7B82DA}"/>
              </a:ext>
            </a:extLst>
          </p:cNvPr>
          <p:cNvSpPr/>
          <p:nvPr/>
        </p:nvSpPr>
        <p:spPr>
          <a:xfrm>
            <a:off x="3059129" y="1855418"/>
            <a:ext cx="2480310" cy="80010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600" b="1" dirty="0">
                <a:solidFill>
                  <a:schemeClr val="tx1"/>
                </a:solidFill>
              </a:rPr>
              <a:t>Goal</a:t>
            </a:r>
          </a:p>
        </p:txBody>
      </p:sp>
      <p:sp>
        <p:nvSpPr>
          <p:cNvPr id="8" name="Rectangle: Rounded Corners 7">
            <a:extLst>
              <a:ext uri="{FF2B5EF4-FFF2-40B4-BE49-F238E27FC236}">
                <a16:creationId xmlns:a16="http://schemas.microsoft.com/office/drawing/2014/main" id="{627C8941-2892-AF59-AF10-8C63C9C0244D}"/>
              </a:ext>
            </a:extLst>
          </p:cNvPr>
          <p:cNvSpPr/>
          <p:nvPr/>
        </p:nvSpPr>
        <p:spPr>
          <a:xfrm>
            <a:off x="3059129" y="3094621"/>
            <a:ext cx="2480310" cy="8001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solidFill>
                  <a:schemeClr val="tx1"/>
                </a:solidFill>
              </a:rPr>
              <a:t>Conv. Rate</a:t>
            </a:r>
          </a:p>
        </p:txBody>
      </p:sp>
      <p:sp>
        <p:nvSpPr>
          <p:cNvPr id="9" name="Rectangle 8">
            <a:extLst>
              <a:ext uri="{FF2B5EF4-FFF2-40B4-BE49-F238E27FC236}">
                <a16:creationId xmlns:a16="http://schemas.microsoft.com/office/drawing/2014/main" id="{2BDB6D5A-5205-67D3-8FFD-FC2F47F2FE9D}"/>
              </a:ext>
              <a:ext uri="{C183D7F6-B498-43B3-948B-1728B52AA6E4}">
                <adec:decorative xmlns:adec="http://schemas.microsoft.com/office/drawing/2017/decorative" val="1"/>
              </a:ext>
            </a:extLst>
          </p:cNvPr>
          <p:cNvSpPr/>
          <p:nvPr/>
        </p:nvSpPr>
        <p:spPr>
          <a:xfrm>
            <a:off x="3059129" y="2781248"/>
            <a:ext cx="2480310" cy="1352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aseline="-25000" dirty="0"/>
          </a:p>
        </p:txBody>
      </p:sp>
      <p:sp>
        <p:nvSpPr>
          <p:cNvPr id="10" name="Oval 9">
            <a:extLst>
              <a:ext uri="{FF2B5EF4-FFF2-40B4-BE49-F238E27FC236}">
                <a16:creationId xmlns:a16="http://schemas.microsoft.com/office/drawing/2014/main" id="{0939CFEE-EDC2-B75C-86CC-79488DB75A07}"/>
              </a:ext>
            </a:extLst>
          </p:cNvPr>
          <p:cNvSpPr/>
          <p:nvPr/>
        </p:nvSpPr>
        <p:spPr>
          <a:xfrm>
            <a:off x="2066198" y="1564105"/>
            <a:ext cx="876624" cy="8766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Roboto" panose="02000000000000000000" pitchFamily="2" charset="0"/>
                <a:ea typeface="Roboto" panose="02000000000000000000" pitchFamily="2" charset="0"/>
              </a:rPr>
              <a:t>1</a:t>
            </a:r>
          </a:p>
        </p:txBody>
      </p:sp>
      <p:sp>
        <p:nvSpPr>
          <p:cNvPr id="11" name="Oval 10">
            <a:extLst>
              <a:ext uri="{FF2B5EF4-FFF2-40B4-BE49-F238E27FC236}">
                <a16:creationId xmlns:a16="http://schemas.microsoft.com/office/drawing/2014/main" id="{36EF4E54-2036-24C1-71FB-430B906E08AA}"/>
              </a:ext>
            </a:extLst>
          </p:cNvPr>
          <p:cNvSpPr/>
          <p:nvPr/>
        </p:nvSpPr>
        <p:spPr>
          <a:xfrm>
            <a:off x="5833375" y="1516030"/>
            <a:ext cx="876624" cy="8766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Roboto" panose="02000000000000000000" pitchFamily="2" charset="0"/>
                <a:ea typeface="Roboto" panose="02000000000000000000" pitchFamily="2" charset="0"/>
              </a:rPr>
              <a:t>2</a:t>
            </a:r>
          </a:p>
        </p:txBody>
      </p:sp>
    </p:spTree>
    <p:extLst>
      <p:ext uri="{BB962C8B-B14F-4D97-AF65-F5344CB8AC3E}">
        <p14:creationId xmlns:p14="http://schemas.microsoft.com/office/powerpoint/2010/main" val="1759802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D8EB-3448-BD3B-CC3D-D131BDF6D585}"/>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7B15EF06-D8CA-014F-A1F9-5E4C684C4F1D}"/>
              </a:ext>
            </a:extLst>
          </p:cNvPr>
          <p:cNvSpPr>
            <a:spLocks noGrp="1"/>
          </p:cNvSpPr>
          <p:nvPr>
            <p:ph idx="1"/>
          </p:nvPr>
        </p:nvSpPr>
        <p:spPr/>
        <p:txBody>
          <a:bodyPr>
            <a:normAutofit/>
          </a:bodyPr>
          <a:lstStyle/>
          <a:p>
            <a:pPr marL="0" indent="0">
              <a:buNone/>
            </a:pPr>
            <a:r>
              <a:rPr lang="en-US" dirty="0"/>
              <a:t>How do you define email marketing?</a:t>
            </a:r>
          </a:p>
          <a:p>
            <a:pPr marL="0" indent="0">
              <a:buNone/>
            </a:pPr>
            <a:r>
              <a:rPr lang="en-US" dirty="0"/>
              <a:t>What kind of emails does your marketing department send?</a:t>
            </a:r>
          </a:p>
          <a:p>
            <a:pPr marL="0" indent="0">
              <a:buNone/>
            </a:pPr>
            <a:r>
              <a:rPr lang="en-US" dirty="0"/>
              <a:t>Who has a dedicated staff member to email?</a:t>
            </a:r>
          </a:p>
          <a:p>
            <a:pPr marL="0" indent="0">
              <a:buNone/>
            </a:pPr>
            <a:r>
              <a:rPr lang="en-US" dirty="0"/>
              <a:t>On a scale of 1-5, how would you rank email marketing as a priority for your college?</a:t>
            </a:r>
          </a:p>
        </p:txBody>
      </p:sp>
    </p:spTree>
    <p:extLst>
      <p:ext uri="{BB962C8B-B14F-4D97-AF65-F5344CB8AC3E}">
        <p14:creationId xmlns:p14="http://schemas.microsoft.com/office/powerpoint/2010/main" val="18681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4BD7-1739-3F4A-3EFA-E0A5C93F0180}"/>
              </a:ext>
            </a:extLst>
          </p:cNvPr>
          <p:cNvSpPr>
            <a:spLocks noGrp="1"/>
          </p:cNvSpPr>
          <p:nvPr>
            <p:ph type="title"/>
          </p:nvPr>
        </p:nvSpPr>
        <p:spPr/>
        <p:txBody>
          <a:bodyPr/>
          <a:lstStyle/>
          <a:p>
            <a:r>
              <a:rPr lang="en-US" dirty="0"/>
              <a:t>Level Up in Excel</a:t>
            </a:r>
          </a:p>
        </p:txBody>
      </p:sp>
      <p:graphicFrame>
        <p:nvGraphicFramePr>
          <p:cNvPr id="17" name="Table 16">
            <a:extLst>
              <a:ext uri="{FF2B5EF4-FFF2-40B4-BE49-F238E27FC236}">
                <a16:creationId xmlns:a16="http://schemas.microsoft.com/office/drawing/2014/main" id="{6755321E-DDB4-74F7-A746-194E4394F937}"/>
              </a:ext>
            </a:extLst>
          </p:cNvPr>
          <p:cNvGraphicFramePr>
            <a:graphicFrameLocks noGrp="1"/>
          </p:cNvGraphicFramePr>
          <p:nvPr>
            <p:extLst>
              <p:ext uri="{D42A27DB-BD31-4B8C-83A1-F6EECF244321}">
                <p14:modId xmlns:p14="http://schemas.microsoft.com/office/powerpoint/2010/main" val="71926953"/>
              </p:ext>
            </p:extLst>
          </p:nvPr>
        </p:nvGraphicFramePr>
        <p:xfrm>
          <a:off x="838200" y="1497330"/>
          <a:ext cx="10515600" cy="2892062"/>
        </p:xfrm>
        <a:graphic>
          <a:graphicData uri="http://schemas.openxmlformats.org/drawingml/2006/table">
            <a:tbl>
              <a:tblPr firstRow="1">
                <a:tableStyleId>{35758FB7-9AC5-4552-8A53-C91805E547FA}</a:tableStyleId>
              </a:tblPr>
              <a:tblGrid>
                <a:gridCol w="1812852">
                  <a:extLst>
                    <a:ext uri="{9D8B030D-6E8A-4147-A177-3AD203B41FA5}">
                      <a16:colId xmlns:a16="http://schemas.microsoft.com/office/drawing/2014/main" val="4186200459"/>
                    </a:ext>
                  </a:extLst>
                </a:gridCol>
                <a:gridCol w="2495109">
                  <a:extLst>
                    <a:ext uri="{9D8B030D-6E8A-4147-A177-3AD203B41FA5}">
                      <a16:colId xmlns:a16="http://schemas.microsoft.com/office/drawing/2014/main" val="2906961629"/>
                    </a:ext>
                  </a:extLst>
                </a:gridCol>
                <a:gridCol w="2031879">
                  <a:extLst>
                    <a:ext uri="{9D8B030D-6E8A-4147-A177-3AD203B41FA5}">
                      <a16:colId xmlns:a16="http://schemas.microsoft.com/office/drawing/2014/main" val="633750196"/>
                    </a:ext>
                  </a:extLst>
                </a:gridCol>
                <a:gridCol w="1954530">
                  <a:extLst>
                    <a:ext uri="{9D8B030D-6E8A-4147-A177-3AD203B41FA5}">
                      <a16:colId xmlns:a16="http://schemas.microsoft.com/office/drawing/2014/main" val="2388240652"/>
                    </a:ext>
                  </a:extLst>
                </a:gridCol>
                <a:gridCol w="2221230">
                  <a:extLst>
                    <a:ext uri="{9D8B030D-6E8A-4147-A177-3AD203B41FA5}">
                      <a16:colId xmlns:a16="http://schemas.microsoft.com/office/drawing/2014/main" val="726578090"/>
                    </a:ext>
                  </a:extLst>
                </a:gridCol>
              </a:tblGrid>
              <a:tr h="1405890">
                <a:tc>
                  <a:txBody>
                    <a:bodyPr/>
                    <a:lstStyle/>
                    <a:p>
                      <a:pPr algn="l" fontAlgn="t"/>
                      <a:r>
                        <a:rPr lang="en-US" sz="2000" u="none" strike="noStrike">
                          <a:solidFill>
                            <a:schemeClr val="tx1"/>
                          </a:solidFill>
                          <a:effectLst/>
                        </a:rPr>
                        <a:t>How many people do you need?</a:t>
                      </a:r>
                      <a:endParaRPr lang="en-US" sz="2000" b="1" i="0" u="none" strike="noStrike">
                        <a:solidFill>
                          <a:schemeClr val="tx1"/>
                        </a:solidFill>
                        <a:effectLst/>
                        <a:latin typeface="Aptos Narrow" panose="020B0004020202020204" pitchFamily="34" charset="0"/>
                      </a:endParaRPr>
                    </a:p>
                  </a:txBody>
                  <a:tcPr marL="13607" marR="13607" marT="13607" marB="0"/>
                </a:tc>
                <a:tc>
                  <a:txBody>
                    <a:bodyPr/>
                    <a:lstStyle/>
                    <a:p>
                      <a:pPr algn="l" fontAlgn="t"/>
                      <a:r>
                        <a:rPr lang="en-US" sz="2000" u="none" strike="noStrike" dirty="0">
                          <a:solidFill>
                            <a:schemeClr val="tx1"/>
                          </a:solidFill>
                          <a:effectLst/>
                        </a:rPr>
                        <a:t>What's your average conversion rate on your web page?</a:t>
                      </a:r>
                      <a:endParaRPr lang="en-US" sz="2000" b="1" i="0" u="none" strike="noStrike" dirty="0">
                        <a:solidFill>
                          <a:schemeClr val="tx1"/>
                        </a:solidFill>
                        <a:effectLst/>
                        <a:latin typeface="Aptos Narrow" panose="020B0004020202020204" pitchFamily="34" charset="0"/>
                      </a:endParaRPr>
                    </a:p>
                  </a:txBody>
                  <a:tcPr marL="13607" marR="13607" marT="13607" marB="0"/>
                </a:tc>
                <a:tc>
                  <a:txBody>
                    <a:bodyPr/>
                    <a:lstStyle/>
                    <a:p>
                      <a:pPr algn="l" fontAlgn="t"/>
                      <a:r>
                        <a:rPr lang="en-US" sz="2000" u="none" strike="noStrike" dirty="0">
                          <a:solidFill>
                            <a:schemeClr val="tx1"/>
                          </a:solidFill>
                          <a:effectLst/>
                        </a:rPr>
                        <a:t>How many people need to come to the web page</a:t>
                      </a:r>
                      <a:endParaRPr lang="en-US" sz="2000" b="1" i="0" u="none" strike="noStrike" dirty="0">
                        <a:solidFill>
                          <a:schemeClr val="tx1"/>
                        </a:solidFill>
                        <a:effectLst/>
                        <a:latin typeface="Aptos Narrow" panose="020B0004020202020204" pitchFamily="34" charset="0"/>
                      </a:endParaRPr>
                    </a:p>
                  </a:txBody>
                  <a:tcPr marL="13607" marR="13607" marT="13607" marB="0"/>
                </a:tc>
                <a:tc>
                  <a:txBody>
                    <a:bodyPr/>
                    <a:lstStyle/>
                    <a:p>
                      <a:pPr algn="l" fontAlgn="t"/>
                      <a:r>
                        <a:rPr lang="en-US" sz="2000" u="none" strike="noStrike" dirty="0">
                          <a:solidFill>
                            <a:schemeClr val="tx1"/>
                          </a:solidFill>
                          <a:effectLst/>
                        </a:rPr>
                        <a:t>What's your average email CTR</a:t>
                      </a:r>
                      <a:endParaRPr lang="en-US" sz="2000" b="1" i="0" u="none" strike="noStrike" dirty="0">
                        <a:solidFill>
                          <a:schemeClr val="tx1"/>
                        </a:solidFill>
                        <a:effectLst/>
                        <a:latin typeface="Aptos Narrow" panose="020B0004020202020204" pitchFamily="34" charset="0"/>
                      </a:endParaRPr>
                    </a:p>
                  </a:txBody>
                  <a:tcPr marL="13607" marR="13607" marT="13607" marB="0"/>
                </a:tc>
                <a:tc>
                  <a:txBody>
                    <a:bodyPr/>
                    <a:lstStyle/>
                    <a:p>
                      <a:pPr algn="l" fontAlgn="t"/>
                      <a:r>
                        <a:rPr lang="en-US" sz="2000" u="none" strike="noStrike" dirty="0">
                          <a:solidFill>
                            <a:schemeClr val="tx1"/>
                          </a:solidFill>
                          <a:effectLst/>
                        </a:rPr>
                        <a:t>Your needed list size</a:t>
                      </a:r>
                      <a:endParaRPr lang="en-US" sz="2000" b="1" i="0" u="none" strike="noStrike" dirty="0">
                        <a:solidFill>
                          <a:schemeClr val="tx1"/>
                        </a:solidFill>
                        <a:effectLst/>
                        <a:latin typeface="Aptos Narrow" panose="020B0004020202020204" pitchFamily="34" charset="0"/>
                      </a:endParaRPr>
                    </a:p>
                  </a:txBody>
                  <a:tcPr marL="13607" marR="13607" marT="13607" marB="0"/>
                </a:tc>
                <a:extLst>
                  <a:ext uri="{0D108BD9-81ED-4DB2-BD59-A6C34878D82A}">
                    <a16:rowId xmlns:a16="http://schemas.microsoft.com/office/drawing/2014/main" val="929014173"/>
                  </a:ext>
                </a:extLst>
              </a:tr>
              <a:tr h="743086">
                <a:tc>
                  <a:txBody>
                    <a:bodyPr/>
                    <a:lstStyle/>
                    <a:p>
                      <a:pPr algn="r" fontAlgn="b"/>
                      <a:r>
                        <a:rPr lang="en-US" sz="2600" u="none" strike="noStrike">
                          <a:effectLst/>
                        </a:rPr>
                        <a:t>300</a:t>
                      </a:r>
                      <a:endParaRPr lang="en-US" sz="2600" b="0" i="0" u="none" strike="noStrike">
                        <a:solidFill>
                          <a:srgbClr val="000000"/>
                        </a:solidFill>
                        <a:effectLst/>
                        <a:latin typeface="Aptos Narrow" panose="020B0004020202020204" pitchFamily="34" charset="0"/>
                      </a:endParaRPr>
                    </a:p>
                  </a:txBody>
                  <a:tcPr marL="13607" marR="13607" marT="13607" marB="0" anchor="b"/>
                </a:tc>
                <a:tc>
                  <a:txBody>
                    <a:bodyPr/>
                    <a:lstStyle/>
                    <a:p>
                      <a:pPr algn="r" fontAlgn="b"/>
                      <a:r>
                        <a:rPr lang="en-US" sz="2600" u="none" strike="noStrike">
                          <a:effectLst/>
                        </a:rPr>
                        <a:t>5%</a:t>
                      </a:r>
                      <a:endParaRPr lang="en-US" sz="2600" b="0" i="0" u="none" strike="noStrike">
                        <a:solidFill>
                          <a:srgbClr val="000000"/>
                        </a:solidFill>
                        <a:effectLst/>
                        <a:latin typeface="Aptos Narrow" panose="020B0004020202020204" pitchFamily="34" charset="0"/>
                      </a:endParaRPr>
                    </a:p>
                  </a:txBody>
                  <a:tcPr marL="13607" marR="13607" marT="13607" marB="0" anchor="b"/>
                </a:tc>
                <a:tc>
                  <a:txBody>
                    <a:bodyPr/>
                    <a:lstStyle/>
                    <a:p>
                      <a:pPr algn="r" fontAlgn="b"/>
                      <a:r>
                        <a:rPr lang="en-US" sz="2600" u="none" strike="noStrike" dirty="0">
                          <a:effectLst/>
                        </a:rPr>
                        <a:t>6000</a:t>
                      </a:r>
                      <a:endParaRPr lang="en-US" sz="2600" b="0" i="0" u="none" strike="noStrike" dirty="0">
                        <a:solidFill>
                          <a:srgbClr val="000000"/>
                        </a:solidFill>
                        <a:effectLst/>
                        <a:latin typeface="Aptos Narrow" panose="020B0004020202020204" pitchFamily="34" charset="0"/>
                      </a:endParaRPr>
                    </a:p>
                  </a:txBody>
                  <a:tcPr marL="13607" marR="13607" marT="13607" marB="0" anchor="b"/>
                </a:tc>
                <a:tc>
                  <a:txBody>
                    <a:bodyPr/>
                    <a:lstStyle/>
                    <a:p>
                      <a:pPr algn="r" fontAlgn="b"/>
                      <a:r>
                        <a:rPr lang="en-US" sz="2600" u="none" strike="noStrike">
                          <a:effectLst/>
                        </a:rPr>
                        <a:t>2%</a:t>
                      </a:r>
                      <a:endParaRPr lang="en-US" sz="2600" b="0" i="0" u="none" strike="noStrike">
                        <a:solidFill>
                          <a:srgbClr val="000000"/>
                        </a:solidFill>
                        <a:effectLst/>
                        <a:latin typeface="Aptos Narrow" panose="020B0004020202020204" pitchFamily="34" charset="0"/>
                      </a:endParaRPr>
                    </a:p>
                  </a:txBody>
                  <a:tcPr marL="13607" marR="13607" marT="13607" marB="0" anchor="b"/>
                </a:tc>
                <a:tc>
                  <a:txBody>
                    <a:bodyPr/>
                    <a:lstStyle/>
                    <a:p>
                      <a:pPr algn="r" fontAlgn="b"/>
                      <a:r>
                        <a:rPr lang="en-US" sz="2600" u="none" strike="noStrike" dirty="0">
                          <a:effectLst/>
                        </a:rPr>
                        <a:t>300,000</a:t>
                      </a:r>
                      <a:endParaRPr lang="en-US" sz="2600" b="0" i="0" u="none" strike="noStrike" dirty="0">
                        <a:solidFill>
                          <a:srgbClr val="000000"/>
                        </a:solidFill>
                        <a:effectLst/>
                        <a:latin typeface="Aptos Narrow" panose="020B0004020202020204" pitchFamily="34" charset="0"/>
                      </a:endParaRPr>
                    </a:p>
                  </a:txBody>
                  <a:tcPr marL="13607" marR="13607" marT="13607" marB="0" anchor="b"/>
                </a:tc>
                <a:extLst>
                  <a:ext uri="{0D108BD9-81ED-4DB2-BD59-A6C34878D82A}">
                    <a16:rowId xmlns:a16="http://schemas.microsoft.com/office/drawing/2014/main" val="3360321485"/>
                  </a:ext>
                </a:extLst>
              </a:tr>
              <a:tr h="743086">
                <a:tc>
                  <a:txBody>
                    <a:bodyPr/>
                    <a:lstStyle/>
                    <a:p>
                      <a:pPr algn="r" fontAlgn="b"/>
                      <a:r>
                        <a:rPr lang="en-US" sz="2600" b="0" i="0" u="none" strike="noStrike" dirty="0">
                          <a:solidFill>
                            <a:srgbClr val="000000"/>
                          </a:solidFill>
                          <a:effectLst/>
                          <a:latin typeface="Aptos Narrow" panose="020B0004020202020204" pitchFamily="34" charset="0"/>
                        </a:rPr>
                        <a:t>300</a:t>
                      </a:r>
                    </a:p>
                  </a:txBody>
                  <a:tcPr marL="13607" marR="13607" marT="13607" marB="0" anchor="b"/>
                </a:tc>
                <a:tc>
                  <a:txBody>
                    <a:bodyPr/>
                    <a:lstStyle/>
                    <a:p>
                      <a:pPr algn="r" fontAlgn="b"/>
                      <a:r>
                        <a:rPr lang="en-US" sz="2600" b="0" i="0" u="none" strike="noStrike" dirty="0">
                          <a:solidFill>
                            <a:srgbClr val="000000"/>
                          </a:solidFill>
                          <a:effectLst/>
                          <a:latin typeface="Aptos Narrow" panose="020B0004020202020204" pitchFamily="34" charset="0"/>
                        </a:rPr>
                        <a:t>5%</a:t>
                      </a:r>
                    </a:p>
                  </a:txBody>
                  <a:tcPr marL="13607" marR="13607" marT="13607" marB="0" anchor="b"/>
                </a:tc>
                <a:tc>
                  <a:txBody>
                    <a:bodyPr/>
                    <a:lstStyle/>
                    <a:p>
                      <a:pPr algn="r" fontAlgn="b"/>
                      <a:r>
                        <a:rPr lang="en-US" sz="2600" b="0" i="0" u="none" strike="noStrike" dirty="0">
                          <a:solidFill>
                            <a:srgbClr val="000000"/>
                          </a:solidFill>
                          <a:effectLst/>
                          <a:latin typeface="Aptos Narrow" panose="020B0004020202020204" pitchFamily="34" charset="0"/>
                        </a:rPr>
                        <a:t>6000</a:t>
                      </a:r>
                    </a:p>
                  </a:txBody>
                  <a:tcPr marL="13607" marR="13607" marT="13607" marB="0" anchor="b"/>
                </a:tc>
                <a:tc>
                  <a:txBody>
                    <a:bodyPr/>
                    <a:lstStyle/>
                    <a:p>
                      <a:pPr algn="r" fontAlgn="b"/>
                      <a:r>
                        <a:rPr lang="en-US" sz="2600" b="0" i="0" u="none" strike="noStrike" dirty="0">
                          <a:solidFill>
                            <a:srgbClr val="000000"/>
                          </a:solidFill>
                          <a:effectLst/>
                          <a:latin typeface="Aptos Narrow" panose="020B0004020202020204" pitchFamily="34" charset="0"/>
                        </a:rPr>
                        <a:t>7%</a:t>
                      </a:r>
                    </a:p>
                  </a:txBody>
                  <a:tcPr marL="13607" marR="13607" marT="13607" marB="0" anchor="b"/>
                </a:tc>
                <a:tc>
                  <a:txBody>
                    <a:bodyPr/>
                    <a:lstStyle/>
                    <a:p>
                      <a:pPr algn="r" fontAlgn="b"/>
                      <a:r>
                        <a:rPr lang="en-US" sz="2600" b="0" i="0" u="none" strike="noStrike">
                          <a:solidFill>
                            <a:srgbClr val="000000"/>
                          </a:solidFill>
                          <a:effectLst/>
                          <a:latin typeface="Aptos Narrow" panose="020B0004020202020204" pitchFamily="34" charset="0"/>
                        </a:rPr>
                        <a:t>85,7144</a:t>
                      </a:r>
                      <a:endParaRPr lang="en-US" sz="2600" b="0" i="0" u="none" strike="noStrike" dirty="0">
                        <a:solidFill>
                          <a:srgbClr val="000000"/>
                        </a:solidFill>
                        <a:effectLst/>
                        <a:latin typeface="Aptos Narrow" panose="020B0004020202020204" pitchFamily="34" charset="0"/>
                      </a:endParaRPr>
                    </a:p>
                  </a:txBody>
                  <a:tcPr marL="13607" marR="13607" marT="13607" marB="0" anchor="b"/>
                </a:tc>
                <a:extLst>
                  <a:ext uri="{0D108BD9-81ED-4DB2-BD59-A6C34878D82A}">
                    <a16:rowId xmlns:a16="http://schemas.microsoft.com/office/drawing/2014/main" val="2413278225"/>
                  </a:ext>
                </a:extLst>
              </a:tr>
            </a:tbl>
          </a:graphicData>
        </a:graphic>
      </p:graphicFrame>
      <p:sp>
        <p:nvSpPr>
          <p:cNvPr id="19" name="TextBox 18">
            <a:extLst>
              <a:ext uri="{FF2B5EF4-FFF2-40B4-BE49-F238E27FC236}">
                <a16:creationId xmlns:a16="http://schemas.microsoft.com/office/drawing/2014/main" id="{DCD0D648-6701-5827-711E-037308486E40}"/>
              </a:ext>
            </a:extLst>
          </p:cNvPr>
          <p:cNvSpPr txBox="1"/>
          <p:nvPr/>
        </p:nvSpPr>
        <p:spPr>
          <a:xfrm>
            <a:off x="838200" y="5128707"/>
            <a:ext cx="7260907" cy="523220"/>
          </a:xfrm>
          <a:prstGeom prst="rect">
            <a:avLst/>
          </a:prstGeom>
          <a:noFill/>
        </p:spPr>
        <p:txBody>
          <a:bodyPr wrap="square">
            <a:spAutoFit/>
          </a:bodyPr>
          <a:lstStyle/>
          <a:p>
            <a:r>
              <a:rPr lang="en-US" sz="2800" dirty="0">
                <a:solidFill>
                  <a:schemeClr val="bg1"/>
                </a:solidFill>
              </a:rPr>
              <a:t>jdblundell.github.io/beyond-open-rates</a:t>
            </a:r>
          </a:p>
        </p:txBody>
      </p:sp>
      <p:pic>
        <p:nvPicPr>
          <p:cNvPr id="21" name="Picture 20" descr="A qr code with black dots">
            <a:extLst>
              <a:ext uri="{FF2B5EF4-FFF2-40B4-BE49-F238E27FC236}">
                <a16:creationId xmlns:a16="http://schemas.microsoft.com/office/drawing/2014/main" id="{18AAC735-EB2E-6D23-1F1B-C7408320C9AF}"/>
              </a:ext>
            </a:extLst>
          </p:cNvPr>
          <p:cNvPicPr>
            <a:picLocks noChangeAspect="1"/>
          </p:cNvPicPr>
          <p:nvPr/>
        </p:nvPicPr>
        <p:blipFill>
          <a:blip r:embed="rId3"/>
          <a:stretch>
            <a:fillRect/>
          </a:stretch>
        </p:blipFill>
        <p:spPr>
          <a:xfrm>
            <a:off x="7989569" y="4601647"/>
            <a:ext cx="1577341" cy="1577341"/>
          </a:xfrm>
          <a:prstGeom prst="rect">
            <a:avLst/>
          </a:prstGeom>
        </p:spPr>
      </p:pic>
    </p:spTree>
    <p:extLst>
      <p:ext uri="{BB962C8B-B14F-4D97-AF65-F5344CB8AC3E}">
        <p14:creationId xmlns:p14="http://schemas.microsoft.com/office/powerpoint/2010/main" val="270503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E8A-07A1-EBB5-F9F7-0983AA9B416C}"/>
              </a:ext>
            </a:extLst>
          </p:cNvPr>
          <p:cNvSpPr>
            <a:spLocks noGrp="1"/>
          </p:cNvSpPr>
          <p:nvPr>
            <p:ph type="title"/>
          </p:nvPr>
        </p:nvSpPr>
        <p:spPr/>
        <p:txBody>
          <a:bodyPr/>
          <a:lstStyle/>
          <a:p>
            <a:r>
              <a:rPr lang="en-US" dirty="0"/>
              <a:t>Event Case Study</a:t>
            </a:r>
          </a:p>
        </p:txBody>
      </p:sp>
      <p:sp>
        <p:nvSpPr>
          <p:cNvPr id="3" name="Content Placeholder 2">
            <a:extLst>
              <a:ext uri="{FF2B5EF4-FFF2-40B4-BE49-F238E27FC236}">
                <a16:creationId xmlns:a16="http://schemas.microsoft.com/office/drawing/2014/main" id="{9301D67D-F33D-44FC-6543-E30AABDB6381}"/>
              </a:ext>
            </a:extLst>
          </p:cNvPr>
          <p:cNvSpPr>
            <a:spLocks noGrp="1"/>
          </p:cNvSpPr>
          <p:nvPr>
            <p:ph idx="1"/>
          </p:nvPr>
        </p:nvSpPr>
        <p:spPr>
          <a:xfrm>
            <a:off x="838200" y="1690689"/>
            <a:ext cx="10515600" cy="4486274"/>
          </a:xfrm>
        </p:spPr>
        <p:txBody>
          <a:bodyPr/>
          <a:lstStyle/>
          <a:p>
            <a:r>
              <a:rPr lang="en-US" dirty="0"/>
              <a:t>Partner was planning for 300 people to a series of events</a:t>
            </a:r>
          </a:p>
          <a:p>
            <a:r>
              <a:rPr lang="en-US" dirty="0"/>
              <a:t>They sent an email to 12,159 people </a:t>
            </a:r>
          </a:p>
          <a:p>
            <a:r>
              <a:rPr lang="en-US" dirty="0"/>
              <a:t>49% open rate (5,957 opens)</a:t>
            </a:r>
          </a:p>
          <a:p>
            <a:r>
              <a:rPr lang="en-US" dirty="0"/>
              <a:t>Only 1.5% CTR (182 clicks)</a:t>
            </a:r>
          </a:p>
          <a:p>
            <a:r>
              <a:rPr lang="en-US" dirty="0"/>
              <a:t>With a 5% CTR they </a:t>
            </a:r>
            <a:r>
              <a:rPr lang="en-US" i="1" dirty="0"/>
              <a:t>could</a:t>
            </a:r>
            <a:r>
              <a:rPr lang="en-US" dirty="0"/>
              <a:t> have met their goal</a:t>
            </a:r>
          </a:p>
          <a:p>
            <a:r>
              <a:rPr lang="en-US" dirty="0"/>
              <a:t>OR if they started with a list of 20,000</a:t>
            </a:r>
          </a:p>
        </p:txBody>
      </p:sp>
    </p:spTree>
    <p:extLst>
      <p:ext uri="{BB962C8B-B14F-4D97-AF65-F5344CB8AC3E}">
        <p14:creationId xmlns:p14="http://schemas.microsoft.com/office/powerpoint/2010/main" val="65545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Alumni Case Study</a:t>
            </a:r>
          </a:p>
        </p:txBody>
      </p:sp>
      <p:sp>
        <p:nvSpPr>
          <p:cNvPr id="3" name="Content Placeholder 2">
            <a:extLst>
              <a:ext uri="{FF2B5EF4-FFF2-40B4-BE49-F238E27FC236}">
                <a16:creationId xmlns:a16="http://schemas.microsoft.com/office/drawing/2014/main" id="{BD9CBFE9-29B4-A257-C61C-350FEBDC41B3}"/>
              </a:ext>
            </a:extLst>
          </p:cNvPr>
          <p:cNvSpPr>
            <a:spLocks noGrp="1"/>
          </p:cNvSpPr>
          <p:nvPr>
            <p:ph idx="1"/>
          </p:nvPr>
        </p:nvSpPr>
        <p:spPr>
          <a:xfrm>
            <a:off x="838200" y="1825624"/>
            <a:ext cx="10515600" cy="5032375"/>
          </a:xfrm>
        </p:spPr>
        <p:txBody>
          <a:bodyPr>
            <a:normAutofit/>
          </a:bodyPr>
          <a:lstStyle/>
          <a:p>
            <a:r>
              <a:rPr lang="en-US" dirty="0"/>
              <a:t>Our alumni office is hosting more events for alumni</a:t>
            </a:r>
          </a:p>
          <a:p>
            <a:r>
              <a:rPr lang="en-US" dirty="0"/>
              <a:t>Their list is 76k</a:t>
            </a:r>
          </a:p>
          <a:p>
            <a:r>
              <a:rPr lang="en-US" dirty="0"/>
              <a:t>After unsubscribes, their list is now at 66k</a:t>
            </a:r>
          </a:p>
          <a:p>
            <a:r>
              <a:rPr lang="en-US" dirty="0"/>
              <a:t>With bounces, their list is down to 59k each send</a:t>
            </a:r>
          </a:p>
          <a:p>
            <a:pPr lvl="1"/>
            <a:r>
              <a:rPr lang="en-US" sz="2800" dirty="0"/>
              <a:t>Had a high of 8.56% last year, down to .63% on the last send</a:t>
            </a:r>
          </a:p>
          <a:p>
            <a:r>
              <a:rPr lang="en-US" dirty="0"/>
              <a:t>Average Open Rate is 42.46% (above average)</a:t>
            </a:r>
          </a:p>
          <a:p>
            <a:r>
              <a:rPr lang="en-US" dirty="0"/>
              <a:t>Average CTR is only .5% (roughly 2,950)</a:t>
            </a:r>
          </a:p>
          <a:p>
            <a:r>
              <a:rPr lang="en-US" dirty="0"/>
              <a:t>Switching to a newsletter format open rates dropped from 43.3% to 38.3% and CTR dropped from .53% to .39%</a:t>
            </a:r>
          </a:p>
        </p:txBody>
      </p:sp>
    </p:spTree>
    <p:extLst>
      <p:ext uri="{BB962C8B-B14F-4D97-AF65-F5344CB8AC3E}">
        <p14:creationId xmlns:p14="http://schemas.microsoft.com/office/powerpoint/2010/main" val="334696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p:txBody>
          <a:bodyPr/>
          <a:lstStyle/>
          <a:p>
            <a:r>
              <a:rPr lang="en-US" dirty="0"/>
              <a:t>Optimize Even More</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p:txBody>
          <a:bodyPr/>
          <a:lstStyle/>
          <a:p>
            <a:r>
              <a:rPr lang="en-US" dirty="0"/>
              <a:t>Personalize and target</a:t>
            </a:r>
          </a:p>
          <a:p>
            <a:r>
              <a:rPr lang="en-US" dirty="0"/>
              <a:t>Use Litmus or similar tools to preview your emails</a:t>
            </a:r>
          </a:p>
          <a:p>
            <a:r>
              <a:rPr lang="en-US" dirty="0"/>
              <a:t>Ensure your emails work on mobile and dark mode</a:t>
            </a:r>
          </a:p>
          <a:p>
            <a:r>
              <a:rPr lang="en-US" dirty="0"/>
              <a:t>Write compelling subject lines and copy</a:t>
            </a:r>
          </a:p>
        </p:txBody>
      </p:sp>
    </p:spTree>
    <p:extLst>
      <p:ext uri="{BB962C8B-B14F-4D97-AF65-F5344CB8AC3E}">
        <p14:creationId xmlns:p14="http://schemas.microsoft.com/office/powerpoint/2010/main" val="234656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p:txBody>
          <a:bodyPr/>
          <a:lstStyle/>
          <a:p>
            <a:r>
              <a:rPr lang="en-US" dirty="0"/>
              <a:t>Leverage Data and Analytics</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p:txBody>
          <a:bodyPr/>
          <a:lstStyle/>
          <a:p>
            <a:r>
              <a:rPr lang="en-US" dirty="0"/>
              <a:t>Always ask “What is the goal of this email?”</a:t>
            </a:r>
          </a:p>
          <a:p>
            <a:r>
              <a:rPr lang="en-US" dirty="0"/>
              <a:t>Build reports and report out</a:t>
            </a:r>
          </a:p>
          <a:p>
            <a:r>
              <a:rPr lang="en-US" dirty="0"/>
              <a:t>Measure your metrics</a:t>
            </a:r>
          </a:p>
          <a:p>
            <a:r>
              <a:rPr lang="en-US" dirty="0"/>
              <a:t>Use UTMs to track success with your website</a:t>
            </a:r>
          </a:p>
          <a:p>
            <a:r>
              <a:rPr lang="en-US" dirty="0"/>
              <a:t>Get buy-in from the college to report back their information (attendance, </a:t>
            </a:r>
            <a:r>
              <a:rPr lang="en-US" dirty="0" err="1"/>
              <a:t>etc</a:t>
            </a:r>
            <a:r>
              <a:rPr lang="en-US" dirty="0"/>
              <a:t>)</a:t>
            </a:r>
          </a:p>
        </p:txBody>
      </p:sp>
    </p:spTree>
    <p:extLst>
      <p:ext uri="{BB962C8B-B14F-4D97-AF65-F5344CB8AC3E}">
        <p14:creationId xmlns:p14="http://schemas.microsoft.com/office/powerpoint/2010/main" val="30477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2023 Automation Campaign</a:t>
            </a:r>
          </a:p>
        </p:txBody>
      </p:sp>
      <p:sp>
        <p:nvSpPr>
          <p:cNvPr id="3" name="Content Placeholder 2">
            <a:extLst>
              <a:ext uri="{FF2B5EF4-FFF2-40B4-BE49-F238E27FC236}">
                <a16:creationId xmlns:a16="http://schemas.microsoft.com/office/drawing/2014/main" id="{BD9CBFE9-29B4-A257-C61C-350FEBDC41B3}"/>
              </a:ext>
            </a:extLst>
          </p:cNvPr>
          <p:cNvSpPr>
            <a:spLocks noGrp="1"/>
          </p:cNvSpPr>
          <p:nvPr>
            <p:ph idx="1"/>
          </p:nvPr>
        </p:nvSpPr>
        <p:spPr/>
        <p:txBody>
          <a:bodyPr>
            <a:normAutofit/>
          </a:bodyPr>
          <a:lstStyle/>
          <a:p>
            <a:r>
              <a:rPr lang="en-US" dirty="0"/>
              <a:t>July 1, 2023 – Dec. 31, 2023</a:t>
            </a:r>
          </a:p>
          <a:p>
            <a:pPr lvl="1"/>
            <a:r>
              <a:rPr lang="en-US" sz="2800" dirty="0"/>
              <a:t>2,351 users to website</a:t>
            </a:r>
          </a:p>
          <a:p>
            <a:pPr lvl="1"/>
            <a:r>
              <a:rPr lang="en-US" sz="2800" dirty="0"/>
              <a:t>4,159 sessions</a:t>
            </a:r>
          </a:p>
          <a:p>
            <a:pPr lvl="1"/>
            <a:r>
              <a:rPr lang="en-US" sz="2800" dirty="0"/>
              <a:t>365 people clicked to the online admissions app</a:t>
            </a:r>
          </a:p>
        </p:txBody>
      </p:sp>
    </p:spTree>
    <p:extLst>
      <p:ext uri="{BB962C8B-B14F-4D97-AF65-F5344CB8AC3E}">
        <p14:creationId xmlns:p14="http://schemas.microsoft.com/office/powerpoint/2010/main" val="3683151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2024 Automation Campaign</a:t>
            </a:r>
          </a:p>
        </p:txBody>
      </p:sp>
      <p:sp>
        <p:nvSpPr>
          <p:cNvPr id="3" name="Content Placeholder 2">
            <a:extLst>
              <a:ext uri="{FF2B5EF4-FFF2-40B4-BE49-F238E27FC236}">
                <a16:creationId xmlns:a16="http://schemas.microsoft.com/office/drawing/2014/main" id="{BD9CBFE9-29B4-A257-C61C-350FEBDC41B3}"/>
              </a:ext>
            </a:extLst>
          </p:cNvPr>
          <p:cNvSpPr>
            <a:spLocks noGrp="1"/>
          </p:cNvSpPr>
          <p:nvPr>
            <p:ph idx="1"/>
          </p:nvPr>
        </p:nvSpPr>
        <p:spPr/>
        <p:txBody>
          <a:bodyPr>
            <a:normAutofit/>
          </a:bodyPr>
          <a:lstStyle/>
          <a:p>
            <a:r>
              <a:rPr lang="en-US" dirty="0"/>
              <a:t>Jan 1, 2024 – June 7, 2024</a:t>
            </a:r>
          </a:p>
          <a:p>
            <a:pPr lvl="1"/>
            <a:r>
              <a:rPr lang="en-US" sz="2800" dirty="0"/>
              <a:t>2,842 users to website (20.8% increase)</a:t>
            </a:r>
          </a:p>
          <a:p>
            <a:pPr lvl="1"/>
            <a:r>
              <a:rPr lang="en-US" sz="2800" dirty="0"/>
              <a:t>5,219 sessions (25.4% increase)</a:t>
            </a:r>
          </a:p>
          <a:p>
            <a:pPr lvl="1"/>
            <a:r>
              <a:rPr lang="en-US" sz="2800" dirty="0"/>
              <a:t>595 people clicked to the online admissions app (63% increase)</a:t>
            </a:r>
          </a:p>
        </p:txBody>
      </p:sp>
    </p:spTree>
    <p:extLst>
      <p:ext uri="{BB962C8B-B14F-4D97-AF65-F5344CB8AC3E}">
        <p14:creationId xmlns:p14="http://schemas.microsoft.com/office/powerpoint/2010/main" val="4054707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C0C6-1DBE-EB03-280B-5B8E5AE6A90C}"/>
              </a:ext>
            </a:extLst>
          </p:cNvPr>
          <p:cNvSpPr>
            <a:spLocks noGrp="1"/>
          </p:cNvSpPr>
          <p:nvPr>
            <p:ph type="title"/>
          </p:nvPr>
        </p:nvSpPr>
        <p:spPr/>
        <p:txBody>
          <a:bodyPr/>
          <a:lstStyle/>
          <a:p>
            <a:r>
              <a:rPr lang="en-US" dirty="0"/>
              <a:t>The Difference?</a:t>
            </a:r>
          </a:p>
        </p:txBody>
      </p:sp>
      <p:pic>
        <p:nvPicPr>
          <p:cNvPr id="11" name="Picture 10" descr="A screenshot of an email with a new decorative box asking students if they're ready to apply">
            <a:extLst>
              <a:ext uri="{FF2B5EF4-FFF2-40B4-BE49-F238E27FC236}">
                <a16:creationId xmlns:a16="http://schemas.microsoft.com/office/drawing/2014/main" id="{31DD70C6-5DD7-AA37-0328-11653A2F555D}"/>
              </a:ext>
            </a:extLst>
          </p:cNvPr>
          <p:cNvPicPr>
            <a:picLocks noChangeAspect="1"/>
          </p:cNvPicPr>
          <p:nvPr/>
        </p:nvPicPr>
        <p:blipFill>
          <a:blip r:embed="rId3"/>
          <a:stretch>
            <a:fillRect/>
          </a:stretch>
        </p:blipFill>
        <p:spPr>
          <a:xfrm>
            <a:off x="5986072" y="1690688"/>
            <a:ext cx="5591955" cy="4391638"/>
          </a:xfrm>
          <a:prstGeom prst="rect">
            <a:avLst/>
          </a:prstGeom>
        </p:spPr>
      </p:pic>
      <p:grpSp>
        <p:nvGrpSpPr>
          <p:cNvPr id="4" name="Group 3" descr="Screenshot of an email with text about getting contact information, getting job growth numbers and viewing the admissions website for more info.">
            <a:extLst>
              <a:ext uri="{FF2B5EF4-FFF2-40B4-BE49-F238E27FC236}">
                <a16:creationId xmlns:a16="http://schemas.microsoft.com/office/drawing/2014/main" id="{A3C3B5A3-4A7F-1CB6-9CBC-76516069E4F3}"/>
              </a:ext>
            </a:extLst>
          </p:cNvPr>
          <p:cNvGrpSpPr/>
          <p:nvPr/>
        </p:nvGrpSpPr>
        <p:grpSpPr>
          <a:xfrm>
            <a:off x="186511" y="2251620"/>
            <a:ext cx="5607936" cy="3269774"/>
            <a:chOff x="186511" y="2251620"/>
            <a:chExt cx="5607936" cy="3269774"/>
          </a:xfrm>
        </p:grpSpPr>
        <p:pic>
          <p:nvPicPr>
            <p:cNvPr id="9" name="Picture 8">
              <a:extLst>
                <a:ext uri="{FF2B5EF4-FFF2-40B4-BE49-F238E27FC236}">
                  <a16:creationId xmlns:a16="http://schemas.microsoft.com/office/drawing/2014/main" id="{8ABD1CAB-AA41-DF2A-ECCD-2CB334E34F6D}"/>
                </a:ext>
              </a:extLst>
            </p:cNvPr>
            <p:cNvPicPr>
              <a:picLocks noChangeAspect="1"/>
            </p:cNvPicPr>
            <p:nvPr/>
          </p:nvPicPr>
          <p:blipFill>
            <a:blip r:embed="rId4"/>
            <a:stretch>
              <a:fillRect/>
            </a:stretch>
          </p:blipFill>
          <p:spPr>
            <a:xfrm>
              <a:off x="186511" y="2251620"/>
              <a:ext cx="5607936" cy="3269774"/>
            </a:xfrm>
            <a:prstGeom prst="rect">
              <a:avLst/>
            </a:prstGeom>
          </p:spPr>
        </p:pic>
        <p:sp>
          <p:nvSpPr>
            <p:cNvPr id="3" name="TextBox 2">
              <a:extLst>
                <a:ext uri="{FF2B5EF4-FFF2-40B4-BE49-F238E27FC236}">
                  <a16:creationId xmlns:a16="http://schemas.microsoft.com/office/drawing/2014/main" id="{493B6A17-E94D-B4D1-9D02-FB6EB9F68764}"/>
                </a:ext>
              </a:extLst>
            </p:cNvPr>
            <p:cNvSpPr txBox="1"/>
            <p:nvPr/>
          </p:nvSpPr>
          <p:spPr>
            <a:xfrm>
              <a:off x="321732" y="3653748"/>
              <a:ext cx="5240867"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View our </a:t>
              </a:r>
              <a:r>
                <a:rPr lang="en-US" sz="1200" u="sng" dirty="0">
                  <a:solidFill>
                    <a:schemeClr val="accent1">
                      <a:lumMod val="75000"/>
                    </a:schemeClr>
                  </a:solidFill>
                  <a:latin typeface="Arial" panose="020B0604020202020204" pitchFamily="34" charset="0"/>
                  <a:cs typeface="Arial" panose="020B0604020202020204" pitchFamily="34" charset="0"/>
                </a:rPr>
                <a:t>admissions website</a:t>
              </a:r>
              <a:r>
                <a:rPr lang="en-US" sz="1200" dirty="0">
                  <a:latin typeface="Arial" panose="020B0604020202020204" pitchFamily="34" charset="0"/>
                  <a:cs typeface="Arial" panose="020B0604020202020204" pitchFamily="34" charset="0"/>
                </a:rPr>
                <a:t> or </a:t>
              </a:r>
              <a:r>
                <a:rPr lang="en-US" sz="1200" u="sng" dirty="0">
                  <a:solidFill>
                    <a:schemeClr val="accent1">
                      <a:lumMod val="75000"/>
                    </a:schemeClr>
                  </a:solidFill>
                  <a:latin typeface="Arial" panose="020B0604020202020204" pitchFamily="34" charset="0"/>
                  <a:cs typeface="Arial" panose="020B0604020202020204" pitchFamily="34" charset="0"/>
                </a:rPr>
                <a:t>contact a college coach</a:t>
              </a:r>
              <a:r>
                <a:rPr lang="en-US" sz="1200" dirty="0">
                  <a:latin typeface="Arial" panose="020B0604020202020204" pitchFamily="34" charset="0"/>
                  <a:cs typeface="Arial" panose="020B0604020202020204" pitchFamily="34" charset="0"/>
                </a:rPr>
                <a:t> to get started.</a:t>
              </a:r>
            </a:p>
          </p:txBody>
        </p:sp>
      </p:grpSp>
    </p:spTree>
    <p:extLst>
      <p:ext uri="{BB962C8B-B14F-4D97-AF65-F5344CB8AC3E}">
        <p14:creationId xmlns:p14="http://schemas.microsoft.com/office/powerpoint/2010/main" val="1837421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20A1-339B-6F80-347A-3E3CDC0B2F5A}"/>
              </a:ext>
            </a:extLst>
          </p:cNvPr>
          <p:cNvSpPr>
            <a:spLocks noGrp="1"/>
          </p:cNvSpPr>
          <p:nvPr>
            <p:ph type="title"/>
          </p:nvPr>
        </p:nvSpPr>
        <p:spPr/>
        <p:txBody>
          <a:bodyPr/>
          <a:lstStyle/>
          <a:p>
            <a:r>
              <a:rPr lang="en-US" dirty="0"/>
              <a:t>Round Robin</a:t>
            </a:r>
          </a:p>
        </p:txBody>
      </p:sp>
      <p:sp>
        <p:nvSpPr>
          <p:cNvPr id="3" name="Content Placeholder 2">
            <a:extLst>
              <a:ext uri="{FF2B5EF4-FFF2-40B4-BE49-F238E27FC236}">
                <a16:creationId xmlns:a16="http://schemas.microsoft.com/office/drawing/2014/main" id="{F68AC819-C048-BBCF-A48E-5F2A29EBDA47}"/>
              </a:ext>
            </a:extLst>
          </p:cNvPr>
          <p:cNvSpPr>
            <a:spLocks noGrp="1"/>
          </p:cNvSpPr>
          <p:nvPr>
            <p:ph idx="1"/>
          </p:nvPr>
        </p:nvSpPr>
        <p:spPr/>
        <p:txBody>
          <a:bodyPr/>
          <a:lstStyle/>
          <a:p>
            <a:r>
              <a:rPr lang="en-US" dirty="0"/>
              <a:t>What did I leave out?</a:t>
            </a:r>
          </a:p>
          <a:p>
            <a:r>
              <a:rPr lang="en-US" dirty="0"/>
              <a:t>What gaps can I fill?</a:t>
            </a:r>
          </a:p>
          <a:p>
            <a:r>
              <a:rPr lang="en-US" dirty="0"/>
              <a:t>What’s a success you’ve had with emails?</a:t>
            </a:r>
          </a:p>
        </p:txBody>
      </p:sp>
    </p:spTree>
    <p:extLst>
      <p:ext uri="{BB962C8B-B14F-4D97-AF65-F5344CB8AC3E}">
        <p14:creationId xmlns:p14="http://schemas.microsoft.com/office/powerpoint/2010/main" val="77050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5941-B9C5-60B1-A7BF-90738049E1F2}"/>
              </a:ext>
            </a:extLst>
          </p:cNvPr>
          <p:cNvSpPr>
            <a:spLocks noGrp="1"/>
          </p:cNvSpPr>
          <p:nvPr>
            <p:ph type="title"/>
          </p:nvPr>
        </p:nvSpPr>
        <p:spPr/>
        <p:txBody>
          <a:bodyPr/>
          <a:lstStyle/>
          <a:p>
            <a:r>
              <a:rPr lang="en-US" dirty="0"/>
              <a:t>Download the Resources</a:t>
            </a:r>
          </a:p>
        </p:txBody>
      </p:sp>
      <p:sp>
        <p:nvSpPr>
          <p:cNvPr id="4" name="TextBox 3">
            <a:extLst>
              <a:ext uri="{FF2B5EF4-FFF2-40B4-BE49-F238E27FC236}">
                <a16:creationId xmlns:a16="http://schemas.microsoft.com/office/drawing/2014/main" id="{2D2B5769-6CD8-FF0E-BBE3-B70981FFAC84}"/>
              </a:ext>
            </a:extLst>
          </p:cNvPr>
          <p:cNvSpPr txBox="1"/>
          <p:nvPr/>
        </p:nvSpPr>
        <p:spPr>
          <a:xfrm>
            <a:off x="2465546" y="2111187"/>
            <a:ext cx="7260907" cy="523220"/>
          </a:xfrm>
          <a:prstGeom prst="rect">
            <a:avLst/>
          </a:prstGeom>
          <a:noFill/>
        </p:spPr>
        <p:txBody>
          <a:bodyPr wrap="square">
            <a:spAutoFit/>
          </a:bodyPr>
          <a:lstStyle/>
          <a:p>
            <a:pPr algn="ctr"/>
            <a:r>
              <a:rPr lang="en-US" sz="2800" dirty="0">
                <a:solidFill>
                  <a:schemeClr val="bg1"/>
                </a:solidFill>
              </a:rPr>
              <a:t>jdblundell.github.io/beyond-open-rates</a:t>
            </a:r>
          </a:p>
        </p:txBody>
      </p:sp>
      <p:pic>
        <p:nvPicPr>
          <p:cNvPr id="5" name="Picture 4" descr="A qr code with black dots">
            <a:extLst>
              <a:ext uri="{FF2B5EF4-FFF2-40B4-BE49-F238E27FC236}">
                <a16:creationId xmlns:a16="http://schemas.microsoft.com/office/drawing/2014/main" id="{4ED28A54-2562-29D9-9154-9F2644B5E536}"/>
              </a:ext>
            </a:extLst>
          </p:cNvPr>
          <p:cNvPicPr>
            <a:picLocks noChangeAspect="1"/>
          </p:cNvPicPr>
          <p:nvPr/>
        </p:nvPicPr>
        <p:blipFill>
          <a:blip r:embed="rId2"/>
          <a:stretch>
            <a:fillRect/>
          </a:stretch>
        </p:blipFill>
        <p:spPr>
          <a:xfrm>
            <a:off x="4775833" y="3344347"/>
            <a:ext cx="2640331" cy="2640331"/>
          </a:xfrm>
          <a:prstGeom prst="rect">
            <a:avLst/>
          </a:prstGeom>
        </p:spPr>
      </p:pic>
    </p:spTree>
    <p:extLst>
      <p:ext uri="{BB962C8B-B14F-4D97-AF65-F5344CB8AC3E}">
        <p14:creationId xmlns:p14="http://schemas.microsoft.com/office/powerpoint/2010/main" val="382857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44F3-7F5B-AF99-B8F7-A22B1A05AD1B}"/>
              </a:ext>
            </a:extLst>
          </p:cNvPr>
          <p:cNvSpPr>
            <a:spLocks noGrp="1"/>
          </p:cNvSpPr>
          <p:nvPr>
            <p:ph type="title"/>
          </p:nvPr>
        </p:nvSpPr>
        <p:spPr/>
        <p:txBody>
          <a:bodyPr/>
          <a:lstStyle/>
          <a:p>
            <a:r>
              <a:rPr lang="en-US" dirty="0"/>
              <a:t>What’s A Good Open Rate?</a:t>
            </a:r>
          </a:p>
        </p:txBody>
      </p:sp>
      <p:sp>
        <p:nvSpPr>
          <p:cNvPr id="3" name="Content Placeholder 2">
            <a:extLst>
              <a:ext uri="{FF2B5EF4-FFF2-40B4-BE49-F238E27FC236}">
                <a16:creationId xmlns:a16="http://schemas.microsoft.com/office/drawing/2014/main" id="{85F58B0A-68B2-2097-F69A-99FDC83ED094}"/>
              </a:ext>
            </a:extLst>
          </p:cNvPr>
          <p:cNvSpPr>
            <a:spLocks noGrp="1"/>
          </p:cNvSpPr>
          <p:nvPr>
            <p:ph idx="1"/>
          </p:nvPr>
        </p:nvSpPr>
        <p:spPr/>
        <p:txBody>
          <a:bodyPr>
            <a:normAutofit/>
          </a:bodyPr>
          <a:lstStyle/>
          <a:p>
            <a:pPr marL="0" indent="0">
              <a:buNone/>
            </a:pPr>
            <a:r>
              <a:rPr lang="en-US" dirty="0"/>
              <a:t>What’s your baseline for open rates?</a:t>
            </a:r>
          </a:p>
          <a:p>
            <a:pPr marL="0" indent="0">
              <a:buNone/>
            </a:pPr>
            <a:r>
              <a:rPr lang="en-US" dirty="0"/>
              <a:t>	All Users: 18%</a:t>
            </a:r>
          </a:p>
          <a:p>
            <a:pPr marL="0" indent="0">
              <a:buNone/>
            </a:pPr>
            <a:r>
              <a:rPr lang="en-US" dirty="0"/>
              <a:t>	Education: 24.9%</a:t>
            </a:r>
          </a:p>
        </p:txBody>
      </p:sp>
      <p:sp>
        <p:nvSpPr>
          <p:cNvPr id="4" name="TextBox 3">
            <a:extLst>
              <a:ext uri="{FF2B5EF4-FFF2-40B4-BE49-F238E27FC236}">
                <a16:creationId xmlns:a16="http://schemas.microsoft.com/office/drawing/2014/main" id="{F7D967AB-3125-AACF-2096-3B15C4BDEF53}"/>
              </a:ext>
            </a:extLst>
          </p:cNvPr>
          <p:cNvSpPr txBox="1"/>
          <p:nvPr/>
        </p:nvSpPr>
        <p:spPr>
          <a:xfrm>
            <a:off x="9129845" y="5807631"/>
            <a:ext cx="2937343" cy="369332"/>
          </a:xfrm>
          <a:prstGeom prst="rect">
            <a:avLst/>
          </a:prstGeom>
          <a:noFill/>
        </p:spPr>
        <p:txBody>
          <a:bodyPr wrap="none" rtlCol="0">
            <a:spAutoFit/>
          </a:bodyPr>
          <a:lstStyle/>
          <a:p>
            <a:r>
              <a:rPr lang="en-US" dirty="0">
                <a:solidFill>
                  <a:schemeClr val="bg1"/>
                </a:solidFill>
              </a:rPr>
              <a:t>Data from Campaign Monitor</a:t>
            </a:r>
          </a:p>
        </p:txBody>
      </p:sp>
    </p:spTree>
    <p:extLst>
      <p:ext uri="{BB962C8B-B14F-4D97-AF65-F5344CB8AC3E}">
        <p14:creationId xmlns:p14="http://schemas.microsoft.com/office/powerpoint/2010/main" val="90395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1FEE-1165-8C2D-1BB2-FAC3DE50C183}"/>
              </a:ext>
            </a:extLst>
          </p:cNvPr>
          <p:cNvSpPr>
            <a:spLocks noGrp="1"/>
          </p:cNvSpPr>
          <p:nvPr>
            <p:ph type="title"/>
          </p:nvPr>
        </p:nvSpPr>
        <p:spPr/>
        <p:txBody>
          <a:bodyPr/>
          <a:lstStyle/>
          <a:p>
            <a:r>
              <a:rPr lang="en-US" dirty="0"/>
              <a:t>Current Trends</a:t>
            </a:r>
          </a:p>
        </p:txBody>
      </p:sp>
      <p:sp>
        <p:nvSpPr>
          <p:cNvPr id="3" name="Content Placeholder 2">
            <a:extLst>
              <a:ext uri="{FF2B5EF4-FFF2-40B4-BE49-F238E27FC236}">
                <a16:creationId xmlns:a16="http://schemas.microsoft.com/office/drawing/2014/main" id="{B4A29226-CFC0-9211-7894-281BC847B9EA}"/>
              </a:ext>
            </a:extLst>
          </p:cNvPr>
          <p:cNvSpPr>
            <a:spLocks noGrp="1"/>
          </p:cNvSpPr>
          <p:nvPr>
            <p:ph idx="1"/>
          </p:nvPr>
        </p:nvSpPr>
        <p:spPr/>
        <p:txBody>
          <a:bodyPr/>
          <a:lstStyle/>
          <a:p>
            <a:r>
              <a:rPr lang="en-US" dirty="0"/>
              <a:t>Hyper-personalization</a:t>
            </a:r>
          </a:p>
          <a:p>
            <a:r>
              <a:rPr lang="en-US" dirty="0"/>
              <a:t>Integrating email with other tools</a:t>
            </a:r>
          </a:p>
          <a:p>
            <a:r>
              <a:rPr lang="en-US" dirty="0"/>
              <a:t>Interactive email elements</a:t>
            </a:r>
          </a:p>
          <a:p>
            <a:r>
              <a:rPr lang="en-US" dirty="0"/>
              <a:t>Segmenting your customers into various lists</a:t>
            </a:r>
          </a:p>
          <a:p>
            <a:r>
              <a:rPr lang="en-US" dirty="0"/>
              <a:t>Mobile first</a:t>
            </a:r>
          </a:p>
          <a:p>
            <a:r>
              <a:rPr lang="en-US" dirty="0"/>
              <a:t>Automation</a:t>
            </a:r>
          </a:p>
          <a:p>
            <a:r>
              <a:rPr lang="en-US" dirty="0"/>
              <a:t>AI</a:t>
            </a:r>
          </a:p>
        </p:txBody>
      </p:sp>
    </p:spTree>
    <p:extLst>
      <p:ext uri="{BB962C8B-B14F-4D97-AF65-F5344CB8AC3E}">
        <p14:creationId xmlns:p14="http://schemas.microsoft.com/office/powerpoint/2010/main" val="6386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44F3-7F5B-AF99-B8F7-A22B1A05AD1B}"/>
              </a:ext>
            </a:extLst>
          </p:cNvPr>
          <p:cNvSpPr>
            <a:spLocks noGrp="1"/>
          </p:cNvSpPr>
          <p:nvPr>
            <p:ph type="title"/>
          </p:nvPr>
        </p:nvSpPr>
        <p:spPr/>
        <p:txBody>
          <a:bodyPr/>
          <a:lstStyle/>
          <a:p>
            <a:r>
              <a:rPr lang="en-US" dirty="0"/>
              <a:t>Rates May Vary</a:t>
            </a:r>
          </a:p>
        </p:txBody>
      </p:sp>
      <p:sp>
        <p:nvSpPr>
          <p:cNvPr id="3" name="Content Placeholder 2">
            <a:extLst>
              <a:ext uri="{FF2B5EF4-FFF2-40B4-BE49-F238E27FC236}">
                <a16:creationId xmlns:a16="http://schemas.microsoft.com/office/drawing/2014/main" id="{85F58B0A-68B2-2097-F69A-99FDC83ED094}"/>
              </a:ext>
            </a:extLst>
          </p:cNvPr>
          <p:cNvSpPr>
            <a:spLocks noGrp="1"/>
          </p:cNvSpPr>
          <p:nvPr>
            <p:ph idx="1"/>
          </p:nvPr>
        </p:nvSpPr>
        <p:spPr/>
        <p:txBody>
          <a:bodyPr>
            <a:normAutofit/>
          </a:bodyPr>
          <a:lstStyle/>
          <a:p>
            <a:pPr marL="0" indent="0">
              <a:buNone/>
            </a:pPr>
            <a:r>
              <a:rPr lang="en-US" dirty="0"/>
              <a:t>Dallas Overall Open Rates – 29.69%</a:t>
            </a:r>
          </a:p>
          <a:p>
            <a:pPr marL="457200" lvl="1" indent="0">
              <a:buNone/>
            </a:pPr>
            <a:r>
              <a:rPr lang="en-US" dirty="0"/>
              <a:t>Employees – 21.26%</a:t>
            </a:r>
          </a:p>
          <a:p>
            <a:pPr marL="457200" lvl="1" indent="0">
              <a:buNone/>
            </a:pPr>
            <a:r>
              <a:rPr lang="en-US" dirty="0"/>
              <a:t>Current Students – 19.25%</a:t>
            </a:r>
          </a:p>
          <a:p>
            <a:pPr marL="457200" lvl="1" indent="0">
              <a:buNone/>
            </a:pPr>
            <a:r>
              <a:rPr lang="en-US" dirty="0"/>
              <a:t>Student Services – 25.61%</a:t>
            </a:r>
          </a:p>
          <a:p>
            <a:pPr marL="457200" lvl="1" indent="0">
              <a:buNone/>
            </a:pPr>
            <a:r>
              <a:rPr lang="en-US" dirty="0"/>
              <a:t>Registration Emails – 35.78%</a:t>
            </a:r>
          </a:p>
          <a:p>
            <a:pPr marL="457200" lvl="1" indent="0">
              <a:buNone/>
            </a:pPr>
            <a:r>
              <a:rPr lang="en-US" dirty="0"/>
              <a:t>Automation Future Students – 65.77%</a:t>
            </a:r>
          </a:p>
        </p:txBody>
      </p:sp>
      <p:sp>
        <p:nvSpPr>
          <p:cNvPr id="4" name="TextBox 3">
            <a:extLst>
              <a:ext uri="{FF2B5EF4-FFF2-40B4-BE49-F238E27FC236}">
                <a16:creationId xmlns:a16="http://schemas.microsoft.com/office/drawing/2014/main" id="{F7D967AB-3125-AACF-2096-3B15C4BDEF53}"/>
              </a:ext>
            </a:extLst>
          </p:cNvPr>
          <p:cNvSpPr txBox="1"/>
          <p:nvPr/>
        </p:nvSpPr>
        <p:spPr>
          <a:xfrm>
            <a:off x="10118239" y="5807631"/>
            <a:ext cx="1970411" cy="369332"/>
          </a:xfrm>
          <a:prstGeom prst="rect">
            <a:avLst/>
          </a:prstGeom>
          <a:noFill/>
        </p:spPr>
        <p:txBody>
          <a:bodyPr wrap="none" rtlCol="0">
            <a:spAutoFit/>
          </a:bodyPr>
          <a:lstStyle/>
          <a:p>
            <a:r>
              <a:rPr lang="en-US" dirty="0">
                <a:solidFill>
                  <a:schemeClr val="bg1"/>
                </a:solidFill>
              </a:rPr>
              <a:t>Jan. 1-June 2, 2024</a:t>
            </a:r>
          </a:p>
        </p:txBody>
      </p:sp>
    </p:spTree>
    <p:extLst>
      <p:ext uri="{BB962C8B-B14F-4D97-AF65-F5344CB8AC3E}">
        <p14:creationId xmlns:p14="http://schemas.microsoft.com/office/powerpoint/2010/main" val="325025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44F3-7F5B-AF99-B8F7-A22B1A05AD1B}"/>
              </a:ext>
            </a:extLst>
          </p:cNvPr>
          <p:cNvSpPr>
            <a:spLocks noGrp="1"/>
          </p:cNvSpPr>
          <p:nvPr>
            <p:ph type="title"/>
          </p:nvPr>
        </p:nvSpPr>
        <p:spPr/>
        <p:txBody>
          <a:bodyPr/>
          <a:lstStyle/>
          <a:p>
            <a:r>
              <a:rPr lang="en-US" dirty="0"/>
              <a:t>By the Numbers</a:t>
            </a:r>
          </a:p>
        </p:txBody>
      </p:sp>
      <p:sp>
        <p:nvSpPr>
          <p:cNvPr id="3" name="Content Placeholder 2">
            <a:extLst>
              <a:ext uri="{FF2B5EF4-FFF2-40B4-BE49-F238E27FC236}">
                <a16:creationId xmlns:a16="http://schemas.microsoft.com/office/drawing/2014/main" id="{85F58B0A-68B2-2097-F69A-99FDC83ED094}"/>
              </a:ext>
            </a:extLst>
          </p:cNvPr>
          <p:cNvSpPr>
            <a:spLocks noGrp="1"/>
          </p:cNvSpPr>
          <p:nvPr>
            <p:ph idx="1"/>
          </p:nvPr>
        </p:nvSpPr>
        <p:spPr/>
        <p:txBody>
          <a:bodyPr>
            <a:normAutofit/>
          </a:bodyPr>
          <a:lstStyle/>
          <a:p>
            <a:pPr marL="0" indent="0">
              <a:buNone/>
            </a:pPr>
            <a:r>
              <a:rPr lang="en-US" dirty="0"/>
              <a:t>What’s your baseline for unsubscribes?</a:t>
            </a:r>
          </a:p>
          <a:p>
            <a:pPr marL="0" indent="0">
              <a:buNone/>
            </a:pPr>
            <a:r>
              <a:rPr lang="en-US" dirty="0"/>
              <a:t>	All Users: .1%	</a:t>
            </a:r>
          </a:p>
          <a:p>
            <a:pPr marL="0" indent="0">
              <a:buNone/>
            </a:pPr>
            <a:r>
              <a:rPr lang="en-US" dirty="0"/>
              <a:t>	Education: .1%</a:t>
            </a:r>
          </a:p>
        </p:txBody>
      </p:sp>
      <p:sp>
        <p:nvSpPr>
          <p:cNvPr id="4" name="TextBox 3">
            <a:extLst>
              <a:ext uri="{FF2B5EF4-FFF2-40B4-BE49-F238E27FC236}">
                <a16:creationId xmlns:a16="http://schemas.microsoft.com/office/drawing/2014/main" id="{DD60604D-4B20-2B18-0FCF-799F5360EFB1}"/>
              </a:ext>
            </a:extLst>
          </p:cNvPr>
          <p:cNvSpPr txBox="1"/>
          <p:nvPr/>
        </p:nvSpPr>
        <p:spPr>
          <a:xfrm>
            <a:off x="9129845" y="5807631"/>
            <a:ext cx="2937343" cy="369332"/>
          </a:xfrm>
          <a:prstGeom prst="rect">
            <a:avLst/>
          </a:prstGeom>
          <a:noFill/>
        </p:spPr>
        <p:txBody>
          <a:bodyPr wrap="none" rtlCol="0">
            <a:spAutoFit/>
          </a:bodyPr>
          <a:lstStyle/>
          <a:p>
            <a:r>
              <a:rPr lang="en-US" dirty="0">
                <a:solidFill>
                  <a:schemeClr val="bg1"/>
                </a:solidFill>
              </a:rPr>
              <a:t>Data from Campaign Monitor</a:t>
            </a:r>
          </a:p>
        </p:txBody>
      </p:sp>
    </p:spTree>
    <p:extLst>
      <p:ext uri="{BB962C8B-B14F-4D97-AF65-F5344CB8AC3E}">
        <p14:creationId xmlns:p14="http://schemas.microsoft.com/office/powerpoint/2010/main" val="9067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C5BD-F253-8440-A39E-1B94457A8DC2}"/>
              </a:ext>
            </a:extLst>
          </p:cNvPr>
          <p:cNvSpPr>
            <a:spLocks noGrp="1"/>
          </p:cNvSpPr>
          <p:nvPr>
            <p:ph type="ctrTitle"/>
          </p:nvPr>
        </p:nvSpPr>
        <p:spPr>
          <a:xfrm>
            <a:off x="2724150" y="2486025"/>
            <a:ext cx="9144000" cy="2127250"/>
          </a:xfrm>
        </p:spPr>
        <p:txBody>
          <a:bodyPr>
            <a:noAutofit/>
          </a:bodyPr>
          <a:lstStyle/>
          <a:p>
            <a:r>
              <a:rPr lang="en-US" sz="4400" dirty="0"/>
              <a:t>Why Email Marketing (Still) Matters</a:t>
            </a:r>
          </a:p>
        </p:txBody>
      </p:sp>
      <p:sp>
        <p:nvSpPr>
          <p:cNvPr id="3" name="Subtitle 2">
            <a:extLst>
              <a:ext uri="{FF2B5EF4-FFF2-40B4-BE49-F238E27FC236}">
                <a16:creationId xmlns:a16="http://schemas.microsoft.com/office/drawing/2014/main" id="{5B828294-B5B5-874E-A4D4-70A1E8A0CC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53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9430-AA56-4D70-4939-2F9DB4D38817}"/>
              </a:ext>
            </a:extLst>
          </p:cNvPr>
          <p:cNvSpPr>
            <a:spLocks noGrp="1"/>
          </p:cNvSpPr>
          <p:nvPr>
            <p:ph type="title"/>
          </p:nvPr>
        </p:nvSpPr>
        <p:spPr>
          <a:xfrm>
            <a:off x="838200" y="1918970"/>
            <a:ext cx="5928360" cy="1502727"/>
          </a:xfrm>
        </p:spPr>
        <p:txBody>
          <a:bodyPr/>
          <a:lstStyle/>
          <a:p>
            <a:r>
              <a:rPr lang="en-US" dirty="0"/>
              <a:t>Email is First-Person Data</a:t>
            </a:r>
          </a:p>
        </p:txBody>
      </p:sp>
      <p:sp>
        <p:nvSpPr>
          <p:cNvPr id="3" name="Content Placeholder 2">
            <a:extLst>
              <a:ext uri="{FF2B5EF4-FFF2-40B4-BE49-F238E27FC236}">
                <a16:creationId xmlns:a16="http://schemas.microsoft.com/office/drawing/2014/main" id="{83290F19-05B8-80F1-5B36-10822D775097}"/>
              </a:ext>
            </a:extLst>
          </p:cNvPr>
          <p:cNvSpPr>
            <a:spLocks noGrp="1"/>
          </p:cNvSpPr>
          <p:nvPr>
            <p:ph idx="1"/>
          </p:nvPr>
        </p:nvSpPr>
        <p:spPr>
          <a:xfrm>
            <a:off x="838200" y="3478847"/>
            <a:ext cx="4019550" cy="555943"/>
          </a:xfrm>
        </p:spPr>
        <p:txBody>
          <a:bodyPr>
            <a:normAutofit/>
          </a:bodyPr>
          <a:lstStyle/>
          <a:p>
            <a:pPr marL="0" indent="0">
              <a:buNone/>
            </a:pPr>
            <a:r>
              <a:rPr lang="en-US" dirty="0"/>
              <a:t>You own it.</a:t>
            </a:r>
          </a:p>
        </p:txBody>
      </p:sp>
      <p:pic>
        <p:nvPicPr>
          <p:cNvPr id="1026" name="Picture 2" descr="PermissionIO GIF">
            <a:extLst>
              <a:ext uri="{FF2B5EF4-FFF2-40B4-BE49-F238E27FC236}">
                <a16:creationId xmlns:a16="http://schemas.microsoft.com/office/drawing/2014/main" id="{3E61FD41-3AA6-537A-515F-037EE566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04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7801</TotalTime>
  <Words>2876</Words>
  <Application>Microsoft Office PowerPoint</Application>
  <PresentationFormat>Widescreen</PresentationFormat>
  <Paragraphs>338</Paragraphs>
  <Slides>50</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Arial</vt:lpstr>
      <vt:lpstr>Roboto</vt:lpstr>
      <vt:lpstr>Aptos</vt:lpstr>
      <vt:lpstr>Montserrat ExtraBold</vt:lpstr>
      <vt:lpstr>Roboto Medium</vt:lpstr>
      <vt:lpstr>Aptos Narrow</vt:lpstr>
      <vt:lpstr>Office Theme</vt:lpstr>
      <vt:lpstr>Moving Beyond Open Rates</vt:lpstr>
      <vt:lpstr>About Me</vt:lpstr>
      <vt:lpstr>Judgement Free Zone</vt:lpstr>
      <vt:lpstr>Getting Started</vt:lpstr>
      <vt:lpstr>What’s A Good Open Rate?</vt:lpstr>
      <vt:lpstr>Rates May Vary</vt:lpstr>
      <vt:lpstr>By the Numbers</vt:lpstr>
      <vt:lpstr>Why Email Marketing (Still) Matters</vt:lpstr>
      <vt:lpstr>Email is First-Person Data</vt:lpstr>
      <vt:lpstr>It’s Direct and Immediate</vt:lpstr>
      <vt:lpstr>Targeting is Simple</vt:lpstr>
      <vt:lpstr>People Still Engage With Emails</vt:lpstr>
      <vt:lpstr>Emails Have a Long Tail</vt:lpstr>
      <vt:lpstr>Email Remains A Top Performer</vt:lpstr>
      <vt:lpstr>What About Open Rates?</vt:lpstr>
      <vt:lpstr>How Open Rates Are Measured</vt:lpstr>
      <vt:lpstr>No Images = No Tracking</vt:lpstr>
      <vt:lpstr>False Opens</vt:lpstr>
      <vt:lpstr>The Rules Keep Changing</vt:lpstr>
      <vt:lpstr>Open Rates Don’t Show Action</vt:lpstr>
      <vt:lpstr>Open Rate = Vanity Metric</vt:lpstr>
      <vt:lpstr>Top Open Rate This Year</vt:lpstr>
      <vt:lpstr>What Other Metrics Are There?</vt:lpstr>
      <vt:lpstr>Click Through Rates (CTR)</vt:lpstr>
      <vt:lpstr>CTR By the Numbers</vt:lpstr>
      <vt:lpstr>CTR Rates May Vary by List</vt:lpstr>
      <vt:lpstr>Optimize Your CTR</vt:lpstr>
      <vt:lpstr>Bounce Rates</vt:lpstr>
      <vt:lpstr>Unsubscribes</vt:lpstr>
      <vt:lpstr>What We Should Focus On</vt:lpstr>
      <vt:lpstr>Conversion Rates</vt:lpstr>
      <vt:lpstr>Conversions all Depend on Your Goals</vt:lpstr>
      <vt:lpstr>Possible Conversions</vt:lpstr>
      <vt:lpstr>Examples</vt:lpstr>
      <vt:lpstr>Think Differently</vt:lpstr>
      <vt:lpstr>Old Thinking</vt:lpstr>
      <vt:lpstr>Newer Thinking</vt:lpstr>
      <vt:lpstr>Better Planning</vt:lpstr>
      <vt:lpstr>Level Up</vt:lpstr>
      <vt:lpstr>Level Up in Excel</vt:lpstr>
      <vt:lpstr>Event Case Study</vt:lpstr>
      <vt:lpstr>Alumni Case Study</vt:lpstr>
      <vt:lpstr>Optimize Even More</vt:lpstr>
      <vt:lpstr>Leverage Data and Analytics</vt:lpstr>
      <vt:lpstr>2023 Automation Campaign</vt:lpstr>
      <vt:lpstr>2024 Automation Campaign</vt:lpstr>
      <vt:lpstr>The Difference?</vt:lpstr>
      <vt:lpstr>Round Robin</vt:lpstr>
      <vt:lpstr>Download the Resources</vt:lpstr>
      <vt:lpstr>Current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McClendon, Josh</dc:creator>
  <cp:lastModifiedBy>Jonathan Blundell</cp:lastModifiedBy>
  <cp:revision>17</cp:revision>
  <dcterms:created xsi:type="dcterms:W3CDTF">2020-06-16T18:40:41Z</dcterms:created>
  <dcterms:modified xsi:type="dcterms:W3CDTF">2024-06-11T05:42:55Z</dcterms:modified>
</cp:coreProperties>
</file>